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0" r:id="rId1"/>
  </p:sldMasterIdLst>
  <p:sldIdLst>
    <p:sldId id="256" r:id="rId2"/>
    <p:sldId id="257" r:id="rId3"/>
  </p:sldIdLst>
  <p:sldSz cx="9601200" cy="128016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75" d="100"/>
          <a:sy n="75" d="100"/>
        </p:scale>
        <p:origin x="624" y="-8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3951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1068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74050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7275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8294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343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670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524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2027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2/12/2022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2485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095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320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2/12/2022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983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752" r:id="rId12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kumimoji="1"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kumimoji="1"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2" name="グループ化 841">
            <a:extLst>
              <a:ext uri="{FF2B5EF4-FFF2-40B4-BE49-F238E27FC236}">
                <a16:creationId xmlns:a16="http://schemas.microsoft.com/office/drawing/2014/main" id="{B68AB126-A0CB-4027-8F82-D45AB01DA8C5}"/>
              </a:ext>
            </a:extLst>
          </p:cNvPr>
          <p:cNvGrpSpPr/>
          <p:nvPr/>
        </p:nvGrpSpPr>
        <p:grpSpPr>
          <a:xfrm>
            <a:off x="1877992" y="2329890"/>
            <a:ext cx="5845216" cy="7643812"/>
            <a:chOff x="33921428" y="22961600"/>
            <a:chExt cx="5845216" cy="7643812"/>
          </a:xfrm>
        </p:grpSpPr>
        <p:sp>
          <p:nvSpPr>
            <p:cNvPr id="843" name="フリーフォーム: 図形 842">
              <a:extLst>
                <a:ext uri="{FF2B5EF4-FFF2-40B4-BE49-F238E27FC236}">
                  <a16:creationId xmlns:a16="http://schemas.microsoft.com/office/drawing/2014/main" id="{D2E2AC0C-8BB7-4CE6-9891-75AE7B151001}"/>
                </a:ext>
              </a:extLst>
            </p:cNvPr>
            <p:cNvSpPr/>
            <p:nvPr/>
          </p:nvSpPr>
          <p:spPr>
            <a:xfrm>
              <a:off x="35071468" y="22961600"/>
              <a:ext cx="4695176" cy="1517650"/>
            </a:xfrm>
            <a:custGeom>
              <a:avLst/>
              <a:gdLst>
                <a:gd name="connsiteX0" fmla="*/ 1247284 w 4695176"/>
                <a:gd name="connsiteY0" fmla="*/ 0 h 1517650"/>
                <a:gd name="connsiteX1" fmla="*/ 4695176 w 4695176"/>
                <a:gd name="connsiteY1" fmla="*/ 0 h 1517650"/>
                <a:gd name="connsiteX2" fmla="*/ 4695176 w 4695176"/>
                <a:gd name="connsiteY2" fmla="*/ 627102 h 1517650"/>
                <a:gd name="connsiteX3" fmla="*/ 4685884 w 4695176"/>
                <a:gd name="connsiteY3" fmla="*/ 615950 h 1517650"/>
                <a:gd name="connsiteX4" fmla="*/ 4679532 w 4695176"/>
                <a:gd name="connsiteY4" fmla="*/ 508000 h 1517650"/>
                <a:gd name="connsiteX5" fmla="*/ 4622380 w 4695176"/>
                <a:gd name="connsiteY5" fmla="*/ 495300 h 1517650"/>
                <a:gd name="connsiteX6" fmla="*/ 4571580 w 4695176"/>
                <a:gd name="connsiteY6" fmla="*/ 412750 h 1517650"/>
                <a:gd name="connsiteX7" fmla="*/ 4514432 w 4695176"/>
                <a:gd name="connsiteY7" fmla="*/ 342900 h 1517650"/>
                <a:gd name="connsiteX8" fmla="*/ 4457284 w 4695176"/>
                <a:gd name="connsiteY8" fmla="*/ 304800 h 1517650"/>
                <a:gd name="connsiteX9" fmla="*/ 4425532 w 4695176"/>
                <a:gd name="connsiteY9" fmla="*/ 349250 h 1517650"/>
                <a:gd name="connsiteX10" fmla="*/ 4419180 w 4695176"/>
                <a:gd name="connsiteY10" fmla="*/ 469900 h 1517650"/>
                <a:gd name="connsiteX11" fmla="*/ 4247732 w 4695176"/>
                <a:gd name="connsiteY11" fmla="*/ 577850 h 1517650"/>
                <a:gd name="connsiteX12" fmla="*/ 4082632 w 4695176"/>
                <a:gd name="connsiteY12" fmla="*/ 590550 h 1517650"/>
                <a:gd name="connsiteX13" fmla="*/ 4044532 w 4695176"/>
                <a:gd name="connsiteY13" fmla="*/ 622300 h 1517650"/>
                <a:gd name="connsiteX14" fmla="*/ 4038180 w 4695176"/>
                <a:gd name="connsiteY14" fmla="*/ 762000 h 1517650"/>
                <a:gd name="connsiteX15" fmla="*/ 4088980 w 4695176"/>
                <a:gd name="connsiteY15" fmla="*/ 812800 h 1517650"/>
                <a:gd name="connsiteX16" fmla="*/ 4088980 w 4695176"/>
                <a:gd name="connsiteY16" fmla="*/ 946150 h 1517650"/>
                <a:gd name="connsiteX17" fmla="*/ 4000084 w 4695176"/>
                <a:gd name="connsiteY17" fmla="*/ 933450 h 1517650"/>
                <a:gd name="connsiteX18" fmla="*/ 3936580 w 4695176"/>
                <a:gd name="connsiteY18" fmla="*/ 952500 h 1517650"/>
                <a:gd name="connsiteX19" fmla="*/ 3904832 w 4695176"/>
                <a:gd name="connsiteY19" fmla="*/ 990600 h 1517650"/>
                <a:gd name="connsiteX20" fmla="*/ 3923884 w 4695176"/>
                <a:gd name="connsiteY20" fmla="*/ 1104900 h 1517650"/>
                <a:gd name="connsiteX21" fmla="*/ 3911180 w 4695176"/>
                <a:gd name="connsiteY21" fmla="*/ 1168400 h 1517650"/>
                <a:gd name="connsiteX22" fmla="*/ 3873084 w 4695176"/>
                <a:gd name="connsiteY22" fmla="*/ 1181100 h 1517650"/>
                <a:gd name="connsiteX23" fmla="*/ 3758780 w 4695176"/>
                <a:gd name="connsiteY23" fmla="*/ 1174750 h 1517650"/>
                <a:gd name="connsiteX24" fmla="*/ 3714332 w 4695176"/>
                <a:gd name="connsiteY24" fmla="*/ 1225550 h 1517650"/>
                <a:gd name="connsiteX25" fmla="*/ 3612732 w 4695176"/>
                <a:gd name="connsiteY25" fmla="*/ 1225550 h 1517650"/>
                <a:gd name="connsiteX26" fmla="*/ 3631780 w 4695176"/>
                <a:gd name="connsiteY26" fmla="*/ 1339850 h 1517650"/>
                <a:gd name="connsiteX27" fmla="*/ 3580980 w 4695176"/>
                <a:gd name="connsiteY27" fmla="*/ 1416050 h 1517650"/>
                <a:gd name="connsiteX28" fmla="*/ 3542884 w 4695176"/>
                <a:gd name="connsiteY28" fmla="*/ 1422400 h 1517650"/>
                <a:gd name="connsiteX29" fmla="*/ 3511132 w 4695176"/>
                <a:gd name="connsiteY29" fmla="*/ 1479550 h 1517650"/>
                <a:gd name="connsiteX30" fmla="*/ 3466684 w 4695176"/>
                <a:gd name="connsiteY30" fmla="*/ 1479550 h 1517650"/>
                <a:gd name="connsiteX31" fmla="*/ 3339684 w 4695176"/>
                <a:gd name="connsiteY31" fmla="*/ 1435100 h 1517650"/>
                <a:gd name="connsiteX32" fmla="*/ 3301580 w 4695176"/>
                <a:gd name="connsiteY32" fmla="*/ 1441450 h 1517650"/>
                <a:gd name="connsiteX33" fmla="*/ 3263484 w 4695176"/>
                <a:gd name="connsiteY33" fmla="*/ 1517650 h 1517650"/>
                <a:gd name="connsiteX34" fmla="*/ 3206332 w 4695176"/>
                <a:gd name="connsiteY34" fmla="*/ 1517650 h 1517650"/>
                <a:gd name="connsiteX35" fmla="*/ 3187284 w 4695176"/>
                <a:gd name="connsiteY35" fmla="*/ 1403350 h 1517650"/>
                <a:gd name="connsiteX36" fmla="*/ 3136484 w 4695176"/>
                <a:gd name="connsiteY36" fmla="*/ 1384300 h 1517650"/>
                <a:gd name="connsiteX37" fmla="*/ 3136484 w 4695176"/>
                <a:gd name="connsiteY37" fmla="*/ 1346200 h 1517650"/>
                <a:gd name="connsiteX38" fmla="*/ 3199980 w 4695176"/>
                <a:gd name="connsiteY38" fmla="*/ 1314450 h 1517650"/>
                <a:gd name="connsiteX39" fmla="*/ 3206332 w 4695176"/>
                <a:gd name="connsiteY39" fmla="*/ 1250950 h 1517650"/>
                <a:gd name="connsiteX40" fmla="*/ 3180932 w 4695176"/>
                <a:gd name="connsiteY40" fmla="*/ 1187450 h 1517650"/>
                <a:gd name="connsiteX41" fmla="*/ 3206332 w 4695176"/>
                <a:gd name="connsiteY41" fmla="*/ 1092200 h 1517650"/>
                <a:gd name="connsiteX42" fmla="*/ 3168232 w 4695176"/>
                <a:gd name="connsiteY42" fmla="*/ 1022350 h 1517650"/>
                <a:gd name="connsiteX43" fmla="*/ 3104732 w 4695176"/>
                <a:gd name="connsiteY43" fmla="*/ 1035050 h 1517650"/>
                <a:gd name="connsiteX44" fmla="*/ 2977732 w 4695176"/>
                <a:gd name="connsiteY44" fmla="*/ 946150 h 1517650"/>
                <a:gd name="connsiteX45" fmla="*/ 2977732 w 4695176"/>
                <a:gd name="connsiteY45" fmla="*/ 869950 h 1517650"/>
                <a:gd name="connsiteX46" fmla="*/ 2914232 w 4695176"/>
                <a:gd name="connsiteY46" fmla="*/ 869950 h 1517650"/>
                <a:gd name="connsiteX47" fmla="*/ 2901532 w 4695176"/>
                <a:gd name="connsiteY47" fmla="*/ 831850 h 1517650"/>
                <a:gd name="connsiteX48" fmla="*/ 2895180 w 4695176"/>
                <a:gd name="connsiteY48" fmla="*/ 793750 h 1517650"/>
                <a:gd name="connsiteX49" fmla="*/ 2869780 w 4695176"/>
                <a:gd name="connsiteY49" fmla="*/ 558800 h 1517650"/>
                <a:gd name="connsiteX50" fmla="*/ 2844380 w 4695176"/>
                <a:gd name="connsiteY50" fmla="*/ 514350 h 1517650"/>
                <a:gd name="connsiteX51" fmla="*/ 2838032 w 4695176"/>
                <a:gd name="connsiteY51" fmla="*/ 438150 h 1517650"/>
                <a:gd name="connsiteX52" fmla="*/ 2691980 w 4695176"/>
                <a:gd name="connsiteY52" fmla="*/ 425450 h 1517650"/>
                <a:gd name="connsiteX53" fmla="*/ 2660232 w 4695176"/>
                <a:gd name="connsiteY53" fmla="*/ 400050 h 1517650"/>
                <a:gd name="connsiteX54" fmla="*/ 2279232 w 4695176"/>
                <a:gd name="connsiteY54" fmla="*/ 533400 h 1517650"/>
                <a:gd name="connsiteX55" fmla="*/ 2234780 w 4695176"/>
                <a:gd name="connsiteY55" fmla="*/ 622300 h 1517650"/>
                <a:gd name="connsiteX56" fmla="*/ 2222084 w 4695176"/>
                <a:gd name="connsiteY56" fmla="*/ 736600 h 1517650"/>
                <a:gd name="connsiteX57" fmla="*/ 2101432 w 4695176"/>
                <a:gd name="connsiteY57" fmla="*/ 800100 h 1517650"/>
                <a:gd name="connsiteX58" fmla="*/ 2056980 w 4695176"/>
                <a:gd name="connsiteY58" fmla="*/ 819150 h 1517650"/>
                <a:gd name="connsiteX59" fmla="*/ 1987132 w 4695176"/>
                <a:gd name="connsiteY59" fmla="*/ 889000 h 1517650"/>
                <a:gd name="connsiteX60" fmla="*/ 2006180 w 4695176"/>
                <a:gd name="connsiteY60" fmla="*/ 984250 h 1517650"/>
                <a:gd name="connsiteX61" fmla="*/ 1987132 w 4695176"/>
                <a:gd name="connsiteY61" fmla="*/ 1022350 h 1517650"/>
                <a:gd name="connsiteX62" fmla="*/ 2006180 w 4695176"/>
                <a:gd name="connsiteY62" fmla="*/ 1079500 h 1517650"/>
                <a:gd name="connsiteX63" fmla="*/ 1942684 w 4695176"/>
                <a:gd name="connsiteY63" fmla="*/ 1130300 h 1517650"/>
                <a:gd name="connsiteX64" fmla="*/ 1923632 w 4695176"/>
                <a:gd name="connsiteY64" fmla="*/ 1060450 h 1517650"/>
                <a:gd name="connsiteX65" fmla="*/ 1853780 w 4695176"/>
                <a:gd name="connsiteY65" fmla="*/ 1016000 h 1517650"/>
                <a:gd name="connsiteX66" fmla="*/ 1822032 w 4695176"/>
                <a:gd name="connsiteY66" fmla="*/ 1041400 h 1517650"/>
                <a:gd name="connsiteX67" fmla="*/ 1733132 w 4695176"/>
                <a:gd name="connsiteY67" fmla="*/ 1035050 h 1517650"/>
                <a:gd name="connsiteX68" fmla="*/ 1669632 w 4695176"/>
                <a:gd name="connsiteY68" fmla="*/ 1092200 h 1517650"/>
                <a:gd name="connsiteX69" fmla="*/ 1561684 w 4695176"/>
                <a:gd name="connsiteY69" fmla="*/ 1111250 h 1517650"/>
                <a:gd name="connsiteX70" fmla="*/ 1472780 w 4695176"/>
                <a:gd name="connsiteY70" fmla="*/ 1098550 h 1517650"/>
                <a:gd name="connsiteX71" fmla="*/ 1409284 w 4695176"/>
                <a:gd name="connsiteY71" fmla="*/ 1098550 h 1517650"/>
                <a:gd name="connsiteX72" fmla="*/ 1326732 w 4695176"/>
                <a:gd name="connsiteY72" fmla="*/ 1200150 h 1517650"/>
                <a:gd name="connsiteX73" fmla="*/ 1326732 w 4695176"/>
                <a:gd name="connsiteY73" fmla="*/ 1250950 h 1517650"/>
                <a:gd name="connsiteX74" fmla="*/ 1282284 w 4695176"/>
                <a:gd name="connsiteY74" fmla="*/ 1263650 h 1517650"/>
                <a:gd name="connsiteX75" fmla="*/ 1098132 w 4695176"/>
                <a:gd name="connsiteY75" fmla="*/ 1181100 h 1517650"/>
                <a:gd name="connsiteX76" fmla="*/ 1142580 w 4695176"/>
                <a:gd name="connsiteY76" fmla="*/ 1111250 h 1517650"/>
                <a:gd name="connsiteX77" fmla="*/ 1136232 w 4695176"/>
                <a:gd name="connsiteY77" fmla="*/ 1073150 h 1517650"/>
                <a:gd name="connsiteX78" fmla="*/ 1174332 w 4695176"/>
                <a:gd name="connsiteY78" fmla="*/ 1003300 h 1517650"/>
                <a:gd name="connsiteX79" fmla="*/ 1167980 w 4695176"/>
                <a:gd name="connsiteY79" fmla="*/ 933450 h 1517650"/>
                <a:gd name="connsiteX80" fmla="*/ 1136232 w 4695176"/>
                <a:gd name="connsiteY80" fmla="*/ 933450 h 1517650"/>
                <a:gd name="connsiteX81" fmla="*/ 1110832 w 4695176"/>
                <a:gd name="connsiteY81" fmla="*/ 895350 h 1517650"/>
                <a:gd name="connsiteX82" fmla="*/ 1079084 w 4695176"/>
                <a:gd name="connsiteY82" fmla="*/ 895350 h 1517650"/>
                <a:gd name="connsiteX83" fmla="*/ 1072732 w 4695176"/>
                <a:gd name="connsiteY83" fmla="*/ 857250 h 1517650"/>
                <a:gd name="connsiteX84" fmla="*/ 1015580 w 4695176"/>
                <a:gd name="connsiteY84" fmla="*/ 850900 h 1517650"/>
                <a:gd name="connsiteX85" fmla="*/ 971132 w 4695176"/>
                <a:gd name="connsiteY85" fmla="*/ 889000 h 1517650"/>
                <a:gd name="connsiteX86" fmla="*/ 818732 w 4695176"/>
                <a:gd name="connsiteY86" fmla="*/ 825500 h 1517650"/>
                <a:gd name="connsiteX87" fmla="*/ 755232 w 4695176"/>
                <a:gd name="connsiteY87" fmla="*/ 869950 h 1517650"/>
                <a:gd name="connsiteX88" fmla="*/ 685380 w 4695176"/>
                <a:gd name="connsiteY88" fmla="*/ 850900 h 1517650"/>
                <a:gd name="connsiteX89" fmla="*/ 666332 w 4695176"/>
                <a:gd name="connsiteY89" fmla="*/ 946150 h 1517650"/>
                <a:gd name="connsiteX90" fmla="*/ 698084 w 4695176"/>
                <a:gd name="connsiteY90" fmla="*/ 990600 h 1517650"/>
                <a:gd name="connsiteX91" fmla="*/ 698084 w 4695176"/>
                <a:gd name="connsiteY91" fmla="*/ 1047750 h 1517650"/>
                <a:gd name="connsiteX92" fmla="*/ 647284 w 4695176"/>
                <a:gd name="connsiteY92" fmla="*/ 1111250 h 1517650"/>
                <a:gd name="connsiteX93" fmla="*/ 507580 w 4695176"/>
                <a:gd name="connsiteY93" fmla="*/ 1301750 h 1517650"/>
                <a:gd name="connsiteX94" fmla="*/ 469484 w 4695176"/>
                <a:gd name="connsiteY94" fmla="*/ 1339850 h 1517650"/>
                <a:gd name="connsiteX95" fmla="*/ 456780 w 4695176"/>
                <a:gd name="connsiteY95" fmla="*/ 1371600 h 1517650"/>
                <a:gd name="connsiteX96" fmla="*/ 374232 w 4695176"/>
                <a:gd name="connsiteY96" fmla="*/ 1416050 h 1517650"/>
                <a:gd name="connsiteX97" fmla="*/ 323432 w 4695176"/>
                <a:gd name="connsiteY97" fmla="*/ 1365250 h 1517650"/>
                <a:gd name="connsiteX98" fmla="*/ 361532 w 4695176"/>
                <a:gd name="connsiteY98" fmla="*/ 1295400 h 1517650"/>
                <a:gd name="connsiteX99" fmla="*/ 278980 w 4695176"/>
                <a:gd name="connsiteY99" fmla="*/ 1181100 h 1517650"/>
                <a:gd name="connsiteX100" fmla="*/ 278980 w 4695176"/>
                <a:gd name="connsiteY100" fmla="*/ 990600 h 1517650"/>
                <a:gd name="connsiteX101" fmla="*/ 209132 w 4695176"/>
                <a:gd name="connsiteY101" fmla="*/ 939800 h 1517650"/>
                <a:gd name="connsiteX102" fmla="*/ 190084 w 4695176"/>
                <a:gd name="connsiteY102" fmla="*/ 882650 h 1517650"/>
                <a:gd name="connsiteX103" fmla="*/ 240884 w 4695176"/>
                <a:gd name="connsiteY103" fmla="*/ 863600 h 1517650"/>
                <a:gd name="connsiteX104" fmla="*/ 240884 w 4695176"/>
                <a:gd name="connsiteY104" fmla="*/ 793750 h 1517650"/>
                <a:gd name="connsiteX105" fmla="*/ 202780 w 4695176"/>
                <a:gd name="connsiteY105" fmla="*/ 730250 h 1517650"/>
                <a:gd name="connsiteX106" fmla="*/ 75780 w 4695176"/>
                <a:gd name="connsiteY106" fmla="*/ 704850 h 1517650"/>
                <a:gd name="connsiteX107" fmla="*/ 0 w 4695176"/>
                <a:gd name="connsiteY107" fmla="*/ 602004 h 1517650"/>
                <a:gd name="connsiteX108" fmla="*/ 4344 w 4695176"/>
                <a:gd name="connsiteY108" fmla="*/ 603250 h 1517650"/>
                <a:gd name="connsiteX109" fmla="*/ 537744 w 4695176"/>
                <a:gd name="connsiteY109" fmla="*/ 398464 h 1517650"/>
                <a:gd name="connsiteX110" fmla="*/ 599656 w 4695176"/>
                <a:gd name="connsiteY110" fmla="*/ 327024 h 1517650"/>
                <a:gd name="connsiteX111" fmla="*/ 733008 w 4695176"/>
                <a:gd name="connsiteY111" fmla="*/ 331788 h 1517650"/>
                <a:gd name="connsiteX112" fmla="*/ 904456 w 4695176"/>
                <a:gd name="connsiteY112" fmla="*/ 236538 h 1517650"/>
                <a:gd name="connsiteX113" fmla="*/ 928268 w 4695176"/>
                <a:gd name="connsiteY113" fmla="*/ 203200 h 1517650"/>
                <a:gd name="connsiteX114" fmla="*/ 966372 w 4695176"/>
                <a:gd name="connsiteY114" fmla="*/ 184150 h 1517650"/>
                <a:gd name="connsiteX115" fmla="*/ 1085432 w 4695176"/>
                <a:gd name="connsiteY115" fmla="*/ 74612 h 1517650"/>
                <a:gd name="connsiteX116" fmla="*/ 1180684 w 4695176"/>
                <a:gd name="connsiteY116" fmla="*/ 69850 h 151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</a:cxnLst>
              <a:rect l="l" t="t" r="r" b="b"/>
              <a:pathLst>
                <a:path w="4695176" h="1517650">
                  <a:moveTo>
                    <a:pt x="1247284" y="0"/>
                  </a:moveTo>
                  <a:lnTo>
                    <a:pt x="4695176" y="0"/>
                  </a:lnTo>
                  <a:lnTo>
                    <a:pt x="4695176" y="627102"/>
                  </a:lnTo>
                  <a:lnTo>
                    <a:pt x="4685884" y="615950"/>
                  </a:lnTo>
                  <a:lnTo>
                    <a:pt x="4679532" y="508000"/>
                  </a:lnTo>
                  <a:lnTo>
                    <a:pt x="4622380" y="495300"/>
                  </a:lnTo>
                  <a:lnTo>
                    <a:pt x="4571580" y="412750"/>
                  </a:lnTo>
                  <a:lnTo>
                    <a:pt x="4514432" y="342900"/>
                  </a:lnTo>
                  <a:lnTo>
                    <a:pt x="4457284" y="304800"/>
                  </a:lnTo>
                  <a:lnTo>
                    <a:pt x="4425532" y="349250"/>
                  </a:lnTo>
                  <a:lnTo>
                    <a:pt x="4419180" y="469900"/>
                  </a:lnTo>
                  <a:lnTo>
                    <a:pt x="4247732" y="577850"/>
                  </a:lnTo>
                  <a:lnTo>
                    <a:pt x="4082632" y="590550"/>
                  </a:lnTo>
                  <a:lnTo>
                    <a:pt x="4044532" y="622300"/>
                  </a:lnTo>
                  <a:lnTo>
                    <a:pt x="4038180" y="762000"/>
                  </a:lnTo>
                  <a:lnTo>
                    <a:pt x="4088980" y="812800"/>
                  </a:lnTo>
                  <a:lnTo>
                    <a:pt x="4088980" y="946150"/>
                  </a:lnTo>
                  <a:lnTo>
                    <a:pt x="4000084" y="933450"/>
                  </a:lnTo>
                  <a:lnTo>
                    <a:pt x="3936580" y="952500"/>
                  </a:lnTo>
                  <a:lnTo>
                    <a:pt x="3904832" y="990600"/>
                  </a:lnTo>
                  <a:lnTo>
                    <a:pt x="3923884" y="1104900"/>
                  </a:lnTo>
                  <a:lnTo>
                    <a:pt x="3911180" y="1168400"/>
                  </a:lnTo>
                  <a:lnTo>
                    <a:pt x="3873084" y="1181100"/>
                  </a:lnTo>
                  <a:lnTo>
                    <a:pt x="3758780" y="1174750"/>
                  </a:lnTo>
                  <a:lnTo>
                    <a:pt x="3714332" y="1225550"/>
                  </a:lnTo>
                  <a:lnTo>
                    <a:pt x="3612732" y="1225550"/>
                  </a:lnTo>
                  <a:lnTo>
                    <a:pt x="3631780" y="1339850"/>
                  </a:lnTo>
                  <a:lnTo>
                    <a:pt x="3580980" y="1416050"/>
                  </a:lnTo>
                  <a:lnTo>
                    <a:pt x="3542884" y="1422400"/>
                  </a:lnTo>
                  <a:lnTo>
                    <a:pt x="3511132" y="1479550"/>
                  </a:lnTo>
                  <a:lnTo>
                    <a:pt x="3466684" y="1479550"/>
                  </a:lnTo>
                  <a:lnTo>
                    <a:pt x="3339684" y="1435100"/>
                  </a:lnTo>
                  <a:lnTo>
                    <a:pt x="3301580" y="1441450"/>
                  </a:lnTo>
                  <a:lnTo>
                    <a:pt x="3263484" y="1517650"/>
                  </a:lnTo>
                  <a:lnTo>
                    <a:pt x="3206332" y="1517650"/>
                  </a:lnTo>
                  <a:lnTo>
                    <a:pt x="3187284" y="1403350"/>
                  </a:lnTo>
                  <a:lnTo>
                    <a:pt x="3136484" y="1384300"/>
                  </a:lnTo>
                  <a:lnTo>
                    <a:pt x="3136484" y="1346200"/>
                  </a:lnTo>
                  <a:lnTo>
                    <a:pt x="3199980" y="1314450"/>
                  </a:lnTo>
                  <a:lnTo>
                    <a:pt x="3206332" y="1250950"/>
                  </a:lnTo>
                  <a:lnTo>
                    <a:pt x="3180932" y="1187450"/>
                  </a:lnTo>
                  <a:lnTo>
                    <a:pt x="3206332" y="1092200"/>
                  </a:lnTo>
                  <a:lnTo>
                    <a:pt x="3168232" y="1022350"/>
                  </a:lnTo>
                  <a:lnTo>
                    <a:pt x="3104732" y="1035050"/>
                  </a:lnTo>
                  <a:lnTo>
                    <a:pt x="2977732" y="946150"/>
                  </a:lnTo>
                  <a:lnTo>
                    <a:pt x="2977732" y="869950"/>
                  </a:lnTo>
                  <a:lnTo>
                    <a:pt x="2914232" y="869950"/>
                  </a:lnTo>
                  <a:lnTo>
                    <a:pt x="2901532" y="831850"/>
                  </a:lnTo>
                  <a:lnTo>
                    <a:pt x="2895180" y="793750"/>
                  </a:lnTo>
                  <a:lnTo>
                    <a:pt x="2869780" y="558800"/>
                  </a:lnTo>
                  <a:lnTo>
                    <a:pt x="2844380" y="514350"/>
                  </a:lnTo>
                  <a:lnTo>
                    <a:pt x="2838032" y="438150"/>
                  </a:lnTo>
                  <a:lnTo>
                    <a:pt x="2691980" y="425450"/>
                  </a:lnTo>
                  <a:lnTo>
                    <a:pt x="2660232" y="400050"/>
                  </a:lnTo>
                  <a:lnTo>
                    <a:pt x="2279232" y="533400"/>
                  </a:lnTo>
                  <a:lnTo>
                    <a:pt x="2234780" y="622300"/>
                  </a:lnTo>
                  <a:lnTo>
                    <a:pt x="2222084" y="736600"/>
                  </a:lnTo>
                  <a:lnTo>
                    <a:pt x="2101432" y="800100"/>
                  </a:lnTo>
                  <a:lnTo>
                    <a:pt x="2056980" y="819150"/>
                  </a:lnTo>
                  <a:lnTo>
                    <a:pt x="1987132" y="889000"/>
                  </a:lnTo>
                  <a:lnTo>
                    <a:pt x="2006180" y="984250"/>
                  </a:lnTo>
                  <a:lnTo>
                    <a:pt x="1987132" y="1022350"/>
                  </a:lnTo>
                  <a:lnTo>
                    <a:pt x="2006180" y="1079500"/>
                  </a:lnTo>
                  <a:lnTo>
                    <a:pt x="1942684" y="1130300"/>
                  </a:lnTo>
                  <a:lnTo>
                    <a:pt x="1923632" y="1060450"/>
                  </a:lnTo>
                  <a:lnTo>
                    <a:pt x="1853780" y="1016000"/>
                  </a:lnTo>
                  <a:lnTo>
                    <a:pt x="1822032" y="1041400"/>
                  </a:lnTo>
                  <a:lnTo>
                    <a:pt x="1733132" y="1035050"/>
                  </a:lnTo>
                  <a:lnTo>
                    <a:pt x="1669632" y="1092200"/>
                  </a:lnTo>
                  <a:lnTo>
                    <a:pt x="1561684" y="1111250"/>
                  </a:lnTo>
                  <a:lnTo>
                    <a:pt x="1472780" y="1098550"/>
                  </a:lnTo>
                  <a:lnTo>
                    <a:pt x="1409284" y="1098550"/>
                  </a:lnTo>
                  <a:lnTo>
                    <a:pt x="1326732" y="1200150"/>
                  </a:lnTo>
                  <a:lnTo>
                    <a:pt x="1326732" y="1250950"/>
                  </a:lnTo>
                  <a:lnTo>
                    <a:pt x="1282284" y="1263650"/>
                  </a:lnTo>
                  <a:lnTo>
                    <a:pt x="1098132" y="1181100"/>
                  </a:lnTo>
                  <a:lnTo>
                    <a:pt x="1142580" y="1111250"/>
                  </a:lnTo>
                  <a:lnTo>
                    <a:pt x="1136232" y="1073150"/>
                  </a:lnTo>
                  <a:lnTo>
                    <a:pt x="1174332" y="1003300"/>
                  </a:lnTo>
                  <a:lnTo>
                    <a:pt x="1167980" y="933450"/>
                  </a:lnTo>
                  <a:lnTo>
                    <a:pt x="1136232" y="933450"/>
                  </a:lnTo>
                  <a:lnTo>
                    <a:pt x="1110832" y="895350"/>
                  </a:lnTo>
                  <a:lnTo>
                    <a:pt x="1079084" y="895350"/>
                  </a:lnTo>
                  <a:lnTo>
                    <a:pt x="1072732" y="857250"/>
                  </a:lnTo>
                  <a:lnTo>
                    <a:pt x="1015580" y="850900"/>
                  </a:lnTo>
                  <a:lnTo>
                    <a:pt x="971132" y="889000"/>
                  </a:lnTo>
                  <a:lnTo>
                    <a:pt x="818732" y="825500"/>
                  </a:lnTo>
                  <a:lnTo>
                    <a:pt x="755232" y="869950"/>
                  </a:lnTo>
                  <a:lnTo>
                    <a:pt x="685380" y="850900"/>
                  </a:lnTo>
                  <a:lnTo>
                    <a:pt x="666332" y="946150"/>
                  </a:lnTo>
                  <a:lnTo>
                    <a:pt x="698084" y="990600"/>
                  </a:lnTo>
                  <a:lnTo>
                    <a:pt x="698084" y="1047750"/>
                  </a:lnTo>
                  <a:lnTo>
                    <a:pt x="647284" y="1111250"/>
                  </a:lnTo>
                  <a:lnTo>
                    <a:pt x="507580" y="1301750"/>
                  </a:lnTo>
                  <a:lnTo>
                    <a:pt x="469484" y="1339850"/>
                  </a:lnTo>
                  <a:lnTo>
                    <a:pt x="456780" y="1371600"/>
                  </a:lnTo>
                  <a:lnTo>
                    <a:pt x="374232" y="1416050"/>
                  </a:lnTo>
                  <a:lnTo>
                    <a:pt x="323432" y="1365250"/>
                  </a:lnTo>
                  <a:lnTo>
                    <a:pt x="361532" y="1295400"/>
                  </a:lnTo>
                  <a:lnTo>
                    <a:pt x="278980" y="1181100"/>
                  </a:lnTo>
                  <a:lnTo>
                    <a:pt x="278980" y="990600"/>
                  </a:lnTo>
                  <a:lnTo>
                    <a:pt x="209132" y="939800"/>
                  </a:lnTo>
                  <a:lnTo>
                    <a:pt x="190084" y="882650"/>
                  </a:lnTo>
                  <a:lnTo>
                    <a:pt x="240884" y="863600"/>
                  </a:lnTo>
                  <a:lnTo>
                    <a:pt x="240884" y="793750"/>
                  </a:lnTo>
                  <a:lnTo>
                    <a:pt x="202780" y="730250"/>
                  </a:lnTo>
                  <a:lnTo>
                    <a:pt x="75780" y="704850"/>
                  </a:lnTo>
                  <a:lnTo>
                    <a:pt x="0" y="602004"/>
                  </a:lnTo>
                  <a:lnTo>
                    <a:pt x="4344" y="603250"/>
                  </a:lnTo>
                  <a:lnTo>
                    <a:pt x="537744" y="398464"/>
                  </a:lnTo>
                  <a:lnTo>
                    <a:pt x="599656" y="327024"/>
                  </a:lnTo>
                  <a:lnTo>
                    <a:pt x="733008" y="331788"/>
                  </a:lnTo>
                  <a:lnTo>
                    <a:pt x="904456" y="236538"/>
                  </a:lnTo>
                  <a:lnTo>
                    <a:pt x="928268" y="203200"/>
                  </a:lnTo>
                  <a:lnTo>
                    <a:pt x="966372" y="184150"/>
                  </a:lnTo>
                  <a:lnTo>
                    <a:pt x="1085432" y="74612"/>
                  </a:lnTo>
                  <a:lnTo>
                    <a:pt x="1180684" y="6985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44" name="フリーフォーム: 図形 843">
              <a:extLst>
                <a:ext uri="{FF2B5EF4-FFF2-40B4-BE49-F238E27FC236}">
                  <a16:creationId xmlns:a16="http://schemas.microsoft.com/office/drawing/2014/main" id="{617D011E-2FF6-456A-A74C-A86558816EC8}"/>
                </a:ext>
              </a:extLst>
            </p:cNvPr>
            <p:cNvSpPr/>
            <p:nvPr/>
          </p:nvSpPr>
          <p:spPr>
            <a:xfrm>
              <a:off x="33921428" y="23577268"/>
              <a:ext cx="1519192" cy="2239292"/>
            </a:xfrm>
            <a:custGeom>
              <a:avLst/>
              <a:gdLst>
                <a:gd name="connsiteX0" fmla="*/ 1160108 w 1519192"/>
                <a:gd name="connsiteY0" fmla="*/ 0 h 2239292"/>
                <a:gd name="connsiteX1" fmla="*/ 1225820 w 1519192"/>
                <a:gd name="connsiteY1" fmla="*/ 89182 h 2239292"/>
                <a:gd name="connsiteX2" fmla="*/ 1352820 w 1519192"/>
                <a:gd name="connsiteY2" fmla="*/ 114582 h 2239292"/>
                <a:gd name="connsiteX3" fmla="*/ 1390924 w 1519192"/>
                <a:gd name="connsiteY3" fmla="*/ 178082 h 2239292"/>
                <a:gd name="connsiteX4" fmla="*/ 1390924 w 1519192"/>
                <a:gd name="connsiteY4" fmla="*/ 247932 h 2239292"/>
                <a:gd name="connsiteX5" fmla="*/ 1340124 w 1519192"/>
                <a:gd name="connsiteY5" fmla="*/ 266982 h 2239292"/>
                <a:gd name="connsiteX6" fmla="*/ 1359172 w 1519192"/>
                <a:gd name="connsiteY6" fmla="*/ 324132 h 2239292"/>
                <a:gd name="connsiteX7" fmla="*/ 1429020 w 1519192"/>
                <a:gd name="connsiteY7" fmla="*/ 374932 h 2239292"/>
                <a:gd name="connsiteX8" fmla="*/ 1429020 w 1519192"/>
                <a:gd name="connsiteY8" fmla="*/ 565432 h 2239292"/>
                <a:gd name="connsiteX9" fmla="*/ 1511572 w 1519192"/>
                <a:gd name="connsiteY9" fmla="*/ 679732 h 2239292"/>
                <a:gd name="connsiteX10" fmla="*/ 1473472 w 1519192"/>
                <a:gd name="connsiteY10" fmla="*/ 749582 h 2239292"/>
                <a:gd name="connsiteX11" fmla="*/ 1504540 w 1519192"/>
                <a:gd name="connsiteY11" fmla="*/ 780648 h 2239292"/>
                <a:gd name="connsiteX12" fmla="*/ 1503952 w 1519192"/>
                <a:gd name="connsiteY12" fmla="*/ 783872 h 2239292"/>
                <a:gd name="connsiteX13" fmla="*/ 1473472 w 1519192"/>
                <a:gd name="connsiteY13" fmla="*/ 1050572 h 2239292"/>
                <a:gd name="connsiteX14" fmla="*/ 1519192 w 1519192"/>
                <a:gd name="connsiteY14" fmla="*/ 1180112 h 2239292"/>
                <a:gd name="connsiteX15" fmla="*/ 1496332 w 1519192"/>
                <a:gd name="connsiteY15" fmla="*/ 1294412 h 2239292"/>
                <a:gd name="connsiteX16" fmla="*/ 1458232 w 1519192"/>
                <a:gd name="connsiteY16" fmla="*/ 1355372 h 2239292"/>
                <a:gd name="connsiteX17" fmla="*/ 1481092 w 1519192"/>
                <a:gd name="connsiteY17" fmla="*/ 1484912 h 2239292"/>
                <a:gd name="connsiteX18" fmla="*/ 1397272 w 1519192"/>
                <a:gd name="connsiteY18" fmla="*/ 1484912 h 2239292"/>
                <a:gd name="connsiteX19" fmla="*/ 1282972 w 1519192"/>
                <a:gd name="connsiteY19" fmla="*/ 1583972 h 2239292"/>
                <a:gd name="connsiteX20" fmla="*/ 1267732 w 1519192"/>
                <a:gd name="connsiteY20" fmla="*/ 1667792 h 2239292"/>
                <a:gd name="connsiteX21" fmla="*/ 1351552 w 1519192"/>
                <a:gd name="connsiteY21" fmla="*/ 1675412 h 2239292"/>
                <a:gd name="connsiteX22" fmla="*/ 1321072 w 1519192"/>
                <a:gd name="connsiteY22" fmla="*/ 1766852 h 2239292"/>
                <a:gd name="connsiteX23" fmla="*/ 1237252 w 1519192"/>
                <a:gd name="connsiteY23" fmla="*/ 1797332 h 2239292"/>
                <a:gd name="connsiteX24" fmla="*/ 1214392 w 1519192"/>
                <a:gd name="connsiteY24" fmla="*/ 1858292 h 2239292"/>
                <a:gd name="connsiteX25" fmla="*/ 1153432 w 1519192"/>
                <a:gd name="connsiteY25" fmla="*/ 1873532 h 2239292"/>
                <a:gd name="connsiteX26" fmla="*/ 1153432 w 1519192"/>
                <a:gd name="connsiteY26" fmla="*/ 1919252 h 2239292"/>
                <a:gd name="connsiteX27" fmla="*/ 1199152 w 1519192"/>
                <a:gd name="connsiteY27" fmla="*/ 1980212 h 2239292"/>
                <a:gd name="connsiteX28" fmla="*/ 1107712 w 1519192"/>
                <a:gd name="connsiteY28" fmla="*/ 2064032 h 2239292"/>
                <a:gd name="connsiteX29" fmla="*/ 1092472 w 1519192"/>
                <a:gd name="connsiteY29" fmla="*/ 2124992 h 2239292"/>
                <a:gd name="connsiteX30" fmla="*/ 1039132 w 1519192"/>
                <a:gd name="connsiteY30" fmla="*/ 2140232 h 2239292"/>
                <a:gd name="connsiteX31" fmla="*/ 1031512 w 1519192"/>
                <a:gd name="connsiteY31" fmla="*/ 2201192 h 2239292"/>
                <a:gd name="connsiteX32" fmla="*/ 985792 w 1519192"/>
                <a:gd name="connsiteY32" fmla="*/ 2231672 h 2239292"/>
                <a:gd name="connsiteX33" fmla="*/ 848632 w 1519192"/>
                <a:gd name="connsiteY33" fmla="*/ 2239292 h 2239292"/>
                <a:gd name="connsiteX34" fmla="*/ 711472 w 1519192"/>
                <a:gd name="connsiteY34" fmla="*/ 2109752 h 2239292"/>
                <a:gd name="connsiteX35" fmla="*/ 635272 w 1519192"/>
                <a:gd name="connsiteY35" fmla="*/ 2102132 h 2239292"/>
                <a:gd name="connsiteX36" fmla="*/ 566692 w 1519192"/>
                <a:gd name="connsiteY36" fmla="*/ 2147852 h 2239292"/>
                <a:gd name="connsiteX37" fmla="*/ 406672 w 1519192"/>
                <a:gd name="connsiteY37" fmla="*/ 2071652 h 2239292"/>
                <a:gd name="connsiteX38" fmla="*/ 391432 w 1519192"/>
                <a:gd name="connsiteY38" fmla="*/ 1964972 h 2239292"/>
                <a:gd name="connsiteX39" fmla="*/ 299992 w 1519192"/>
                <a:gd name="connsiteY39" fmla="*/ 2010692 h 2239292"/>
                <a:gd name="connsiteX40" fmla="*/ 307612 w 1519192"/>
                <a:gd name="connsiteY40" fmla="*/ 2056412 h 2239292"/>
                <a:gd name="connsiteX41" fmla="*/ 254272 w 1519192"/>
                <a:gd name="connsiteY41" fmla="*/ 2064032 h 2239292"/>
                <a:gd name="connsiteX42" fmla="*/ 124732 w 1519192"/>
                <a:gd name="connsiteY42" fmla="*/ 2086892 h 2239292"/>
                <a:gd name="connsiteX43" fmla="*/ 170452 w 1519192"/>
                <a:gd name="connsiteY43" fmla="*/ 1964972 h 2239292"/>
                <a:gd name="connsiteX44" fmla="*/ 124732 w 1519192"/>
                <a:gd name="connsiteY44" fmla="*/ 1957352 h 2239292"/>
                <a:gd name="connsiteX45" fmla="*/ 56152 w 1519192"/>
                <a:gd name="connsiteY45" fmla="*/ 1980212 h 2239292"/>
                <a:gd name="connsiteX46" fmla="*/ 18052 w 1519192"/>
                <a:gd name="connsiteY46" fmla="*/ 1949732 h 2239292"/>
                <a:gd name="connsiteX47" fmla="*/ 0 w 1519192"/>
                <a:gd name="connsiteY47" fmla="*/ 1965206 h 2239292"/>
                <a:gd name="connsiteX48" fmla="*/ 0 w 1519192"/>
                <a:gd name="connsiteY48" fmla="*/ 807262 h 2239292"/>
                <a:gd name="connsiteX49" fmla="*/ 185692 w 1519192"/>
                <a:gd name="connsiteY49" fmla="*/ 837212 h 2239292"/>
                <a:gd name="connsiteX50" fmla="*/ 261892 w 1519192"/>
                <a:gd name="connsiteY50" fmla="*/ 730532 h 2239292"/>
                <a:gd name="connsiteX51" fmla="*/ 360952 w 1519192"/>
                <a:gd name="connsiteY51" fmla="*/ 669572 h 2239292"/>
                <a:gd name="connsiteX52" fmla="*/ 368572 w 1519192"/>
                <a:gd name="connsiteY52" fmla="*/ 578132 h 2239292"/>
                <a:gd name="connsiteX53" fmla="*/ 452392 w 1519192"/>
                <a:gd name="connsiteY53" fmla="*/ 471452 h 2239292"/>
                <a:gd name="connsiteX54" fmla="*/ 467632 w 1519192"/>
                <a:gd name="connsiteY54" fmla="*/ 357152 h 2239292"/>
                <a:gd name="connsiteX55" fmla="*/ 444772 w 1519192"/>
                <a:gd name="connsiteY55" fmla="*/ 288572 h 2239292"/>
                <a:gd name="connsiteX56" fmla="*/ 513352 w 1519192"/>
                <a:gd name="connsiteY56" fmla="*/ 181892 h 2239292"/>
                <a:gd name="connsiteX57" fmla="*/ 559072 w 1519192"/>
                <a:gd name="connsiteY57" fmla="*/ 136172 h 2239292"/>
                <a:gd name="connsiteX58" fmla="*/ 772432 w 1519192"/>
                <a:gd name="connsiteY58" fmla="*/ 59972 h 2239292"/>
                <a:gd name="connsiteX59" fmla="*/ 856252 w 1519192"/>
                <a:gd name="connsiteY59" fmla="*/ 59972 h 2239292"/>
                <a:gd name="connsiteX60" fmla="*/ 970552 w 1519192"/>
                <a:gd name="connsiteY60" fmla="*/ 21872 h 2239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1519192" h="2239292">
                  <a:moveTo>
                    <a:pt x="1160108" y="0"/>
                  </a:moveTo>
                  <a:lnTo>
                    <a:pt x="1225820" y="89182"/>
                  </a:lnTo>
                  <a:lnTo>
                    <a:pt x="1352820" y="114582"/>
                  </a:lnTo>
                  <a:lnTo>
                    <a:pt x="1390924" y="178082"/>
                  </a:lnTo>
                  <a:lnTo>
                    <a:pt x="1390924" y="247932"/>
                  </a:lnTo>
                  <a:lnTo>
                    <a:pt x="1340124" y="266982"/>
                  </a:lnTo>
                  <a:lnTo>
                    <a:pt x="1359172" y="324132"/>
                  </a:lnTo>
                  <a:lnTo>
                    <a:pt x="1429020" y="374932"/>
                  </a:lnTo>
                  <a:lnTo>
                    <a:pt x="1429020" y="565432"/>
                  </a:lnTo>
                  <a:lnTo>
                    <a:pt x="1511572" y="679732"/>
                  </a:lnTo>
                  <a:lnTo>
                    <a:pt x="1473472" y="749582"/>
                  </a:lnTo>
                  <a:lnTo>
                    <a:pt x="1504540" y="780648"/>
                  </a:lnTo>
                  <a:lnTo>
                    <a:pt x="1503952" y="783872"/>
                  </a:lnTo>
                  <a:lnTo>
                    <a:pt x="1473472" y="1050572"/>
                  </a:lnTo>
                  <a:lnTo>
                    <a:pt x="1519192" y="1180112"/>
                  </a:lnTo>
                  <a:lnTo>
                    <a:pt x="1496332" y="1294412"/>
                  </a:lnTo>
                  <a:lnTo>
                    <a:pt x="1458232" y="1355372"/>
                  </a:lnTo>
                  <a:lnTo>
                    <a:pt x="1481092" y="1484912"/>
                  </a:lnTo>
                  <a:lnTo>
                    <a:pt x="1397272" y="1484912"/>
                  </a:lnTo>
                  <a:lnTo>
                    <a:pt x="1282972" y="1583972"/>
                  </a:lnTo>
                  <a:lnTo>
                    <a:pt x="1267732" y="1667792"/>
                  </a:lnTo>
                  <a:lnTo>
                    <a:pt x="1351552" y="1675412"/>
                  </a:lnTo>
                  <a:lnTo>
                    <a:pt x="1321072" y="1766852"/>
                  </a:lnTo>
                  <a:lnTo>
                    <a:pt x="1237252" y="1797332"/>
                  </a:lnTo>
                  <a:lnTo>
                    <a:pt x="1214392" y="1858292"/>
                  </a:lnTo>
                  <a:lnTo>
                    <a:pt x="1153432" y="1873532"/>
                  </a:lnTo>
                  <a:lnTo>
                    <a:pt x="1153432" y="1919252"/>
                  </a:lnTo>
                  <a:lnTo>
                    <a:pt x="1199152" y="1980212"/>
                  </a:lnTo>
                  <a:lnTo>
                    <a:pt x="1107712" y="2064032"/>
                  </a:lnTo>
                  <a:lnTo>
                    <a:pt x="1092472" y="2124992"/>
                  </a:lnTo>
                  <a:lnTo>
                    <a:pt x="1039132" y="2140232"/>
                  </a:lnTo>
                  <a:lnTo>
                    <a:pt x="1031512" y="2201192"/>
                  </a:lnTo>
                  <a:lnTo>
                    <a:pt x="985792" y="2231672"/>
                  </a:lnTo>
                  <a:lnTo>
                    <a:pt x="848632" y="2239292"/>
                  </a:lnTo>
                  <a:lnTo>
                    <a:pt x="711472" y="2109752"/>
                  </a:lnTo>
                  <a:lnTo>
                    <a:pt x="635272" y="2102132"/>
                  </a:lnTo>
                  <a:lnTo>
                    <a:pt x="566692" y="2147852"/>
                  </a:lnTo>
                  <a:lnTo>
                    <a:pt x="406672" y="2071652"/>
                  </a:lnTo>
                  <a:lnTo>
                    <a:pt x="391432" y="1964972"/>
                  </a:lnTo>
                  <a:lnTo>
                    <a:pt x="299992" y="2010692"/>
                  </a:lnTo>
                  <a:lnTo>
                    <a:pt x="307612" y="2056412"/>
                  </a:lnTo>
                  <a:lnTo>
                    <a:pt x="254272" y="2064032"/>
                  </a:lnTo>
                  <a:lnTo>
                    <a:pt x="124732" y="2086892"/>
                  </a:lnTo>
                  <a:lnTo>
                    <a:pt x="170452" y="1964972"/>
                  </a:lnTo>
                  <a:lnTo>
                    <a:pt x="124732" y="1957352"/>
                  </a:lnTo>
                  <a:lnTo>
                    <a:pt x="56152" y="1980212"/>
                  </a:lnTo>
                  <a:lnTo>
                    <a:pt x="18052" y="1949732"/>
                  </a:lnTo>
                  <a:lnTo>
                    <a:pt x="0" y="1965206"/>
                  </a:lnTo>
                  <a:lnTo>
                    <a:pt x="0" y="807262"/>
                  </a:lnTo>
                  <a:lnTo>
                    <a:pt x="185692" y="837212"/>
                  </a:lnTo>
                  <a:lnTo>
                    <a:pt x="261892" y="730532"/>
                  </a:lnTo>
                  <a:lnTo>
                    <a:pt x="360952" y="669572"/>
                  </a:lnTo>
                  <a:lnTo>
                    <a:pt x="368572" y="578132"/>
                  </a:lnTo>
                  <a:lnTo>
                    <a:pt x="452392" y="471452"/>
                  </a:lnTo>
                  <a:lnTo>
                    <a:pt x="467632" y="357152"/>
                  </a:lnTo>
                  <a:lnTo>
                    <a:pt x="444772" y="288572"/>
                  </a:lnTo>
                  <a:lnTo>
                    <a:pt x="513352" y="181892"/>
                  </a:lnTo>
                  <a:lnTo>
                    <a:pt x="559072" y="136172"/>
                  </a:lnTo>
                  <a:lnTo>
                    <a:pt x="772432" y="59972"/>
                  </a:lnTo>
                  <a:lnTo>
                    <a:pt x="856252" y="59972"/>
                  </a:lnTo>
                  <a:lnTo>
                    <a:pt x="970552" y="21872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45" name="フリーフォーム: 図形 844">
              <a:extLst>
                <a:ext uri="{FF2B5EF4-FFF2-40B4-BE49-F238E27FC236}">
                  <a16:creationId xmlns:a16="http://schemas.microsoft.com/office/drawing/2014/main" id="{28967B50-2712-4A18-9C9F-0C83BD7F4122}"/>
                </a:ext>
              </a:extLst>
            </p:cNvPr>
            <p:cNvSpPr/>
            <p:nvPr/>
          </p:nvSpPr>
          <p:spPr>
            <a:xfrm>
              <a:off x="37391340" y="23266400"/>
              <a:ext cx="2375304" cy="4081780"/>
            </a:xfrm>
            <a:custGeom>
              <a:avLst/>
              <a:gdLst>
                <a:gd name="connsiteX0" fmla="*/ 2137412 w 2375304"/>
                <a:gd name="connsiteY0" fmla="*/ 0 h 4081780"/>
                <a:gd name="connsiteX1" fmla="*/ 2194560 w 2375304"/>
                <a:gd name="connsiteY1" fmla="*/ 38100 h 4081780"/>
                <a:gd name="connsiteX2" fmla="*/ 2251708 w 2375304"/>
                <a:gd name="connsiteY2" fmla="*/ 107950 h 4081780"/>
                <a:gd name="connsiteX3" fmla="*/ 2302508 w 2375304"/>
                <a:gd name="connsiteY3" fmla="*/ 190500 h 4081780"/>
                <a:gd name="connsiteX4" fmla="*/ 2359660 w 2375304"/>
                <a:gd name="connsiteY4" fmla="*/ 203200 h 4081780"/>
                <a:gd name="connsiteX5" fmla="*/ 2366012 w 2375304"/>
                <a:gd name="connsiteY5" fmla="*/ 311150 h 4081780"/>
                <a:gd name="connsiteX6" fmla="*/ 2375304 w 2375304"/>
                <a:gd name="connsiteY6" fmla="*/ 322302 h 4081780"/>
                <a:gd name="connsiteX7" fmla="*/ 2375304 w 2375304"/>
                <a:gd name="connsiteY7" fmla="*/ 2980342 h 4081780"/>
                <a:gd name="connsiteX8" fmla="*/ 2339340 w 2375304"/>
                <a:gd name="connsiteY8" fmla="*/ 2961640 h 4081780"/>
                <a:gd name="connsiteX9" fmla="*/ 2217420 w 2375304"/>
                <a:gd name="connsiteY9" fmla="*/ 2969260 h 4081780"/>
                <a:gd name="connsiteX10" fmla="*/ 2004060 w 2375304"/>
                <a:gd name="connsiteY10" fmla="*/ 3304540 h 4081780"/>
                <a:gd name="connsiteX11" fmla="*/ 2004060 w 2375304"/>
                <a:gd name="connsiteY11" fmla="*/ 3456940 h 4081780"/>
                <a:gd name="connsiteX12" fmla="*/ 1958340 w 2375304"/>
                <a:gd name="connsiteY12" fmla="*/ 3456940 h 4081780"/>
                <a:gd name="connsiteX13" fmla="*/ 1950720 w 2375304"/>
                <a:gd name="connsiteY13" fmla="*/ 3517900 h 4081780"/>
                <a:gd name="connsiteX14" fmla="*/ 1882140 w 2375304"/>
                <a:gd name="connsiteY14" fmla="*/ 3517900 h 4081780"/>
                <a:gd name="connsiteX15" fmla="*/ 1760220 w 2375304"/>
                <a:gd name="connsiteY15" fmla="*/ 3571240 h 4081780"/>
                <a:gd name="connsiteX16" fmla="*/ 1706880 w 2375304"/>
                <a:gd name="connsiteY16" fmla="*/ 3548380 h 4081780"/>
                <a:gd name="connsiteX17" fmla="*/ 1684020 w 2375304"/>
                <a:gd name="connsiteY17" fmla="*/ 3624580 h 4081780"/>
                <a:gd name="connsiteX18" fmla="*/ 1623060 w 2375304"/>
                <a:gd name="connsiteY18" fmla="*/ 3693160 h 4081780"/>
                <a:gd name="connsiteX19" fmla="*/ 1546860 w 2375304"/>
                <a:gd name="connsiteY19" fmla="*/ 3670300 h 4081780"/>
                <a:gd name="connsiteX20" fmla="*/ 1386840 w 2375304"/>
                <a:gd name="connsiteY20" fmla="*/ 3738880 h 4081780"/>
                <a:gd name="connsiteX21" fmla="*/ 1318260 w 2375304"/>
                <a:gd name="connsiteY21" fmla="*/ 3807460 h 4081780"/>
                <a:gd name="connsiteX22" fmla="*/ 1303020 w 2375304"/>
                <a:gd name="connsiteY22" fmla="*/ 3883660 h 4081780"/>
                <a:gd name="connsiteX23" fmla="*/ 1181100 w 2375304"/>
                <a:gd name="connsiteY23" fmla="*/ 3883660 h 4081780"/>
                <a:gd name="connsiteX24" fmla="*/ 1120140 w 2375304"/>
                <a:gd name="connsiteY24" fmla="*/ 3860800 h 4081780"/>
                <a:gd name="connsiteX25" fmla="*/ 1074420 w 2375304"/>
                <a:gd name="connsiteY25" fmla="*/ 3898900 h 4081780"/>
                <a:gd name="connsiteX26" fmla="*/ 1043940 w 2375304"/>
                <a:gd name="connsiteY26" fmla="*/ 4005580 h 4081780"/>
                <a:gd name="connsiteX27" fmla="*/ 952500 w 2375304"/>
                <a:gd name="connsiteY27" fmla="*/ 4081780 h 4081780"/>
                <a:gd name="connsiteX28" fmla="*/ 723900 w 2375304"/>
                <a:gd name="connsiteY28" fmla="*/ 3914140 h 4081780"/>
                <a:gd name="connsiteX29" fmla="*/ 739140 w 2375304"/>
                <a:gd name="connsiteY29" fmla="*/ 3792220 h 4081780"/>
                <a:gd name="connsiteX30" fmla="*/ 708660 w 2375304"/>
                <a:gd name="connsiteY30" fmla="*/ 3685540 h 4081780"/>
                <a:gd name="connsiteX31" fmla="*/ 762000 w 2375304"/>
                <a:gd name="connsiteY31" fmla="*/ 3616960 h 4081780"/>
                <a:gd name="connsiteX32" fmla="*/ 723900 w 2375304"/>
                <a:gd name="connsiteY32" fmla="*/ 3517900 h 4081780"/>
                <a:gd name="connsiteX33" fmla="*/ 601980 w 2375304"/>
                <a:gd name="connsiteY33" fmla="*/ 3510280 h 4081780"/>
                <a:gd name="connsiteX34" fmla="*/ 571500 w 2375304"/>
                <a:gd name="connsiteY34" fmla="*/ 3395980 h 4081780"/>
                <a:gd name="connsiteX35" fmla="*/ 708660 w 2375304"/>
                <a:gd name="connsiteY35" fmla="*/ 3365500 h 4081780"/>
                <a:gd name="connsiteX36" fmla="*/ 693420 w 2375304"/>
                <a:gd name="connsiteY36" fmla="*/ 3281680 h 4081780"/>
                <a:gd name="connsiteX37" fmla="*/ 701040 w 2375304"/>
                <a:gd name="connsiteY37" fmla="*/ 3205480 h 4081780"/>
                <a:gd name="connsiteX38" fmla="*/ 701040 w 2375304"/>
                <a:gd name="connsiteY38" fmla="*/ 3175000 h 4081780"/>
                <a:gd name="connsiteX39" fmla="*/ 624840 w 2375304"/>
                <a:gd name="connsiteY39" fmla="*/ 3098800 h 4081780"/>
                <a:gd name="connsiteX40" fmla="*/ 609600 w 2375304"/>
                <a:gd name="connsiteY40" fmla="*/ 2992120 h 4081780"/>
                <a:gd name="connsiteX41" fmla="*/ 731520 w 2375304"/>
                <a:gd name="connsiteY41" fmla="*/ 2931160 h 4081780"/>
                <a:gd name="connsiteX42" fmla="*/ 769620 w 2375304"/>
                <a:gd name="connsiteY42" fmla="*/ 2885440 h 4081780"/>
                <a:gd name="connsiteX43" fmla="*/ 769620 w 2375304"/>
                <a:gd name="connsiteY43" fmla="*/ 2725420 h 4081780"/>
                <a:gd name="connsiteX44" fmla="*/ 754380 w 2375304"/>
                <a:gd name="connsiteY44" fmla="*/ 2512060 h 4081780"/>
                <a:gd name="connsiteX45" fmla="*/ 701040 w 2375304"/>
                <a:gd name="connsiteY45" fmla="*/ 2435860 h 4081780"/>
                <a:gd name="connsiteX46" fmla="*/ 518160 w 2375304"/>
                <a:gd name="connsiteY46" fmla="*/ 2428240 h 4081780"/>
                <a:gd name="connsiteX47" fmla="*/ 396240 w 2375304"/>
                <a:gd name="connsiteY47" fmla="*/ 2504440 h 4081780"/>
                <a:gd name="connsiteX48" fmla="*/ 281940 w 2375304"/>
                <a:gd name="connsiteY48" fmla="*/ 2443480 h 4081780"/>
                <a:gd name="connsiteX49" fmla="*/ 266700 w 2375304"/>
                <a:gd name="connsiteY49" fmla="*/ 2496820 h 4081780"/>
                <a:gd name="connsiteX50" fmla="*/ 198120 w 2375304"/>
                <a:gd name="connsiteY50" fmla="*/ 2489200 h 4081780"/>
                <a:gd name="connsiteX51" fmla="*/ 144780 w 2375304"/>
                <a:gd name="connsiteY51" fmla="*/ 2420620 h 4081780"/>
                <a:gd name="connsiteX52" fmla="*/ 0 w 2375304"/>
                <a:gd name="connsiteY52" fmla="*/ 2367280 h 4081780"/>
                <a:gd name="connsiteX53" fmla="*/ 15240 w 2375304"/>
                <a:gd name="connsiteY53" fmla="*/ 2009140 h 4081780"/>
                <a:gd name="connsiteX54" fmla="*/ 83820 w 2375304"/>
                <a:gd name="connsiteY54" fmla="*/ 1902460 h 4081780"/>
                <a:gd name="connsiteX55" fmla="*/ 60960 w 2375304"/>
                <a:gd name="connsiteY55" fmla="*/ 1818640 h 4081780"/>
                <a:gd name="connsiteX56" fmla="*/ 83820 w 2375304"/>
                <a:gd name="connsiteY56" fmla="*/ 1757680 h 4081780"/>
                <a:gd name="connsiteX57" fmla="*/ 175260 w 2375304"/>
                <a:gd name="connsiteY57" fmla="*/ 1658620 h 4081780"/>
                <a:gd name="connsiteX58" fmla="*/ 205740 w 2375304"/>
                <a:gd name="connsiteY58" fmla="*/ 1597660 h 4081780"/>
                <a:gd name="connsiteX59" fmla="*/ 358140 w 2375304"/>
                <a:gd name="connsiteY59" fmla="*/ 1567180 h 4081780"/>
                <a:gd name="connsiteX60" fmla="*/ 373380 w 2375304"/>
                <a:gd name="connsiteY60" fmla="*/ 1460500 h 4081780"/>
                <a:gd name="connsiteX61" fmla="*/ 373380 w 2375304"/>
                <a:gd name="connsiteY61" fmla="*/ 1384300 h 4081780"/>
                <a:gd name="connsiteX62" fmla="*/ 495300 w 2375304"/>
                <a:gd name="connsiteY62" fmla="*/ 1338580 h 4081780"/>
                <a:gd name="connsiteX63" fmla="*/ 586740 w 2375304"/>
                <a:gd name="connsiteY63" fmla="*/ 1361440 h 4081780"/>
                <a:gd name="connsiteX64" fmla="*/ 640080 w 2375304"/>
                <a:gd name="connsiteY64" fmla="*/ 1285240 h 4081780"/>
                <a:gd name="connsiteX65" fmla="*/ 886100 w 2375304"/>
                <a:gd name="connsiteY65" fmla="*/ 1210688 h 4081780"/>
                <a:gd name="connsiteX66" fmla="*/ 886460 w 2375304"/>
                <a:gd name="connsiteY66" fmla="*/ 1212850 h 4081780"/>
                <a:gd name="connsiteX67" fmla="*/ 943612 w 2375304"/>
                <a:gd name="connsiteY67" fmla="*/ 1212850 h 4081780"/>
                <a:gd name="connsiteX68" fmla="*/ 981708 w 2375304"/>
                <a:gd name="connsiteY68" fmla="*/ 1136650 h 4081780"/>
                <a:gd name="connsiteX69" fmla="*/ 1019812 w 2375304"/>
                <a:gd name="connsiteY69" fmla="*/ 1130300 h 4081780"/>
                <a:gd name="connsiteX70" fmla="*/ 1146812 w 2375304"/>
                <a:gd name="connsiteY70" fmla="*/ 1174750 h 4081780"/>
                <a:gd name="connsiteX71" fmla="*/ 1191260 w 2375304"/>
                <a:gd name="connsiteY71" fmla="*/ 1174750 h 4081780"/>
                <a:gd name="connsiteX72" fmla="*/ 1223012 w 2375304"/>
                <a:gd name="connsiteY72" fmla="*/ 1117600 h 4081780"/>
                <a:gd name="connsiteX73" fmla="*/ 1261108 w 2375304"/>
                <a:gd name="connsiteY73" fmla="*/ 1111250 h 4081780"/>
                <a:gd name="connsiteX74" fmla="*/ 1311908 w 2375304"/>
                <a:gd name="connsiteY74" fmla="*/ 1035050 h 4081780"/>
                <a:gd name="connsiteX75" fmla="*/ 1292860 w 2375304"/>
                <a:gd name="connsiteY75" fmla="*/ 920750 h 4081780"/>
                <a:gd name="connsiteX76" fmla="*/ 1394460 w 2375304"/>
                <a:gd name="connsiteY76" fmla="*/ 920750 h 4081780"/>
                <a:gd name="connsiteX77" fmla="*/ 1438908 w 2375304"/>
                <a:gd name="connsiteY77" fmla="*/ 869950 h 4081780"/>
                <a:gd name="connsiteX78" fmla="*/ 1553212 w 2375304"/>
                <a:gd name="connsiteY78" fmla="*/ 876300 h 4081780"/>
                <a:gd name="connsiteX79" fmla="*/ 1591308 w 2375304"/>
                <a:gd name="connsiteY79" fmla="*/ 863600 h 4081780"/>
                <a:gd name="connsiteX80" fmla="*/ 1604012 w 2375304"/>
                <a:gd name="connsiteY80" fmla="*/ 800100 h 4081780"/>
                <a:gd name="connsiteX81" fmla="*/ 1584960 w 2375304"/>
                <a:gd name="connsiteY81" fmla="*/ 685800 h 4081780"/>
                <a:gd name="connsiteX82" fmla="*/ 1616708 w 2375304"/>
                <a:gd name="connsiteY82" fmla="*/ 647700 h 4081780"/>
                <a:gd name="connsiteX83" fmla="*/ 1680212 w 2375304"/>
                <a:gd name="connsiteY83" fmla="*/ 628650 h 4081780"/>
                <a:gd name="connsiteX84" fmla="*/ 1769108 w 2375304"/>
                <a:gd name="connsiteY84" fmla="*/ 641350 h 4081780"/>
                <a:gd name="connsiteX85" fmla="*/ 1769108 w 2375304"/>
                <a:gd name="connsiteY85" fmla="*/ 508000 h 4081780"/>
                <a:gd name="connsiteX86" fmla="*/ 1718308 w 2375304"/>
                <a:gd name="connsiteY86" fmla="*/ 457200 h 4081780"/>
                <a:gd name="connsiteX87" fmla="*/ 1724660 w 2375304"/>
                <a:gd name="connsiteY87" fmla="*/ 317500 h 4081780"/>
                <a:gd name="connsiteX88" fmla="*/ 1762760 w 2375304"/>
                <a:gd name="connsiteY88" fmla="*/ 285750 h 4081780"/>
                <a:gd name="connsiteX89" fmla="*/ 1927860 w 2375304"/>
                <a:gd name="connsiteY89" fmla="*/ 273050 h 4081780"/>
                <a:gd name="connsiteX90" fmla="*/ 2099308 w 2375304"/>
                <a:gd name="connsiteY90" fmla="*/ 165100 h 4081780"/>
                <a:gd name="connsiteX91" fmla="*/ 2105660 w 2375304"/>
                <a:gd name="connsiteY91" fmla="*/ 44450 h 4081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2375304" h="4081780">
                  <a:moveTo>
                    <a:pt x="2137412" y="0"/>
                  </a:moveTo>
                  <a:lnTo>
                    <a:pt x="2194560" y="38100"/>
                  </a:lnTo>
                  <a:lnTo>
                    <a:pt x="2251708" y="107950"/>
                  </a:lnTo>
                  <a:lnTo>
                    <a:pt x="2302508" y="190500"/>
                  </a:lnTo>
                  <a:lnTo>
                    <a:pt x="2359660" y="203200"/>
                  </a:lnTo>
                  <a:lnTo>
                    <a:pt x="2366012" y="311150"/>
                  </a:lnTo>
                  <a:lnTo>
                    <a:pt x="2375304" y="322302"/>
                  </a:lnTo>
                  <a:lnTo>
                    <a:pt x="2375304" y="2980342"/>
                  </a:lnTo>
                  <a:lnTo>
                    <a:pt x="2339340" y="2961640"/>
                  </a:lnTo>
                  <a:lnTo>
                    <a:pt x="2217420" y="2969260"/>
                  </a:lnTo>
                  <a:lnTo>
                    <a:pt x="2004060" y="3304540"/>
                  </a:lnTo>
                  <a:lnTo>
                    <a:pt x="2004060" y="3456940"/>
                  </a:lnTo>
                  <a:lnTo>
                    <a:pt x="1958340" y="3456940"/>
                  </a:lnTo>
                  <a:lnTo>
                    <a:pt x="1950720" y="3517900"/>
                  </a:lnTo>
                  <a:lnTo>
                    <a:pt x="1882140" y="3517900"/>
                  </a:lnTo>
                  <a:lnTo>
                    <a:pt x="1760220" y="3571240"/>
                  </a:lnTo>
                  <a:lnTo>
                    <a:pt x="1706880" y="3548380"/>
                  </a:lnTo>
                  <a:lnTo>
                    <a:pt x="1684020" y="3624580"/>
                  </a:lnTo>
                  <a:lnTo>
                    <a:pt x="1623060" y="3693160"/>
                  </a:lnTo>
                  <a:lnTo>
                    <a:pt x="1546860" y="3670300"/>
                  </a:lnTo>
                  <a:lnTo>
                    <a:pt x="1386840" y="3738880"/>
                  </a:lnTo>
                  <a:lnTo>
                    <a:pt x="1318260" y="3807460"/>
                  </a:lnTo>
                  <a:lnTo>
                    <a:pt x="1303020" y="3883660"/>
                  </a:lnTo>
                  <a:lnTo>
                    <a:pt x="1181100" y="3883660"/>
                  </a:lnTo>
                  <a:lnTo>
                    <a:pt x="1120140" y="3860800"/>
                  </a:lnTo>
                  <a:lnTo>
                    <a:pt x="1074420" y="3898900"/>
                  </a:lnTo>
                  <a:lnTo>
                    <a:pt x="1043940" y="4005580"/>
                  </a:lnTo>
                  <a:lnTo>
                    <a:pt x="952500" y="4081780"/>
                  </a:lnTo>
                  <a:lnTo>
                    <a:pt x="723900" y="3914140"/>
                  </a:lnTo>
                  <a:lnTo>
                    <a:pt x="739140" y="3792220"/>
                  </a:lnTo>
                  <a:lnTo>
                    <a:pt x="708660" y="3685540"/>
                  </a:lnTo>
                  <a:lnTo>
                    <a:pt x="762000" y="3616960"/>
                  </a:lnTo>
                  <a:lnTo>
                    <a:pt x="723900" y="3517900"/>
                  </a:lnTo>
                  <a:lnTo>
                    <a:pt x="601980" y="3510280"/>
                  </a:lnTo>
                  <a:lnTo>
                    <a:pt x="571500" y="3395980"/>
                  </a:lnTo>
                  <a:lnTo>
                    <a:pt x="708660" y="3365500"/>
                  </a:lnTo>
                  <a:lnTo>
                    <a:pt x="693420" y="3281680"/>
                  </a:lnTo>
                  <a:lnTo>
                    <a:pt x="701040" y="3205480"/>
                  </a:lnTo>
                  <a:lnTo>
                    <a:pt x="701040" y="3175000"/>
                  </a:lnTo>
                  <a:lnTo>
                    <a:pt x="624840" y="3098800"/>
                  </a:lnTo>
                  <a:lnTo>
                    <a:pt x="609600" y="2992120"/>
                  </a:lnTo>
                  <a:lnTo>
                    <a:pt x="731520" y="2931160"/>
                  </a:lnTo>
                  <a:lnTo>
                    <a:pt x="769620" y="2885440"/>
                  </a:lnTo>
                  <a:lnTo>
                    <a:pt x="769620" y="2725420"/>
                  </a:lnTo>
                  <a:lnTo>
                    <a:pt x="754380" y="2512060"/>
                  </a:lnTo>
                  <a:lnTo>
                    <a:pt x="701040" y="2435860"/>
                  </a:lnTo>
                  <a:lnTo>
                    <a:pt x="518160" y="2428240"/>
                  </a:lnTo>
                  <a:lnTo>
                    <a:pt x="396240" y="2504440"/>
                  </a:lnTo>
                  <a:lnTo>
                    <a:pt x="281940" y="2443480"/>
                  </a:lnTo>
                  <a:lnTo>
                    <a:pt x="266700" y="2496820"/>
                  </a:lnTo>
                  <a:lnTo>
                    <a:pt x="198120" y="2489200"/>
                  </a:lnTo>
                  <a:lnTo>
                    <a:pt x="144780" y="2420620"/>
                  </a:lnTo>
                  <a:lnTo>
                    <a:pt x="0" y="2367280"/>
                  </a:lnTo>
                  <a:lnTo>
                    <a:pt x="15240" y="2009140"/>
                  </a:lnTo>
                  <a:lnTo>
                    <a:pt x="83820" y="1902460"/>
                  </a:lnTo>
                  <a:lnTo>
                    <a:pt x="60960" y="1818640"/>
                  </a:lnTo>
                  <a:lnTo>
                    <a:pt x="83820" y="1757680"/>
                  </a:lnTo>
                  <a:lnTo>
                    <a:pt x="175260" y="1658620"/>
                  </a:lnTo>
                  <a:lnTo>
                    <a:pt x="205740" y="1597660"/>
                  </a:lnTo>
                  <a:lnTo>
                    <a:pt x="358140" y="1567180"/>
                  </a:lnTo>
                  <a:lnTo>
                    <a:pt x="373380" y="1460500"/>
                  </a:lnTo>
                  <a:lnTo>
                    <a:pt x="373380" y="1384300"/>
                  </a:lnTo>
                  <a:lnTo>
                    <a:pt x="495300" y="1338580"/>
                  </a:lnTo>
                  <a:lnTo>
                    <a:pt x="586740" y="1361440"/>
                  </a:lnTo>
                  <a:lnTo>
                    <a:pt x="640080" y="1285240"/>
                  </a:lnTo>
                  <a:lnTo>
                    <a:pt x="886100" y="1210688"/>
                  </a:lnTo>
                  <a:lnTo>
                    <a:pt x="886460" y="1212850"/>
                  </a:lnTo>
                  <a:lnTo>
                    <a:pt x="943612" y="1212850"/>
                  </a:lnTo>
                  <a:lnTo>
                    <a:pt x="981708" y="1136650"/>
                  </a:lnTo>
                  <a:lnTo>
                    <a:pt x="1019812" y="1130300"/>
                  </a:lnTo>
                  <a:lnTo>
                    <a:pt x="1146812" y="1174750"/>
                  </a:lnTo>
                  <a:lnTo>
                    <a:pt x="1191260" y="1174750"/>
                  </a:lnTo>
                  <a:lnTo>
                    <a:pt x="1223012" y="1117600"/>
                  </a:lnTo>
                  <a:lnTo>
                    <a:pt x="1261108" y="1111250"/>
                  </a:lnTo>
                  <a:lnTo>
                    <a:pt x="1311908" y="1035050"/>
                  </a:lnTo>
                  <a:lnTo>
                    <a:pt x="1292860" y="920750"/>
                  </a:lnTo>
                  <a:lnTo>
                    <a:pt x="1394460" y="920750"/>
                  </a:lnTo>
                  <a:lnTo>
                    <a:pt x="1438908" y="869950"/>
                  </a:lnTo>
                  <a:lnTo>
                    <a:pt x="1553212" y="876300"/>
                  </a:lnTo>
                  <a:lnTo>
                    <a:pt x="1591308" y="863600"/>
                  </a:lnTo>
                  <a:lnTo>
                    <a:pt x="1604012" y="800100"/>
                  </a:lnTo>
                  <a:lnTo>
                    <a:pt x="1584960" y="685800"/>
                  </a:lnTo>
                  <a:lnTo>
                    <a:pt x="1616708" y="647700"/>
                  </a:lnTo>
                  <a:lnTo>
                    <a:pt x="1680212" y="628650"/>
                  </a:lnTo>
                  <a:lnTo>
                    <a:pt x="1769108" y="641350"/>
                  </a:lnTo>
                  <a:lnTo>
                    <a:pt x="1769108" y="508000"/>
                  </a:lnTo>
                  <a:lnTo>
                    <a:pt x="1718308" y="457200"/>
                  </a:lnTo>
                  <a:lnTo>
                    <a:pt x="1724660" y="317500"/>
                  </a:lnTo>
                  <a:lnTo>
                    <a:pt x="1762760" y="285750"/>
                  </a:lnTo>
                  <a:lnTo>
                    <a:pt x="1927860" y="273050"/>
                  </a:lnTo>
                  <a:lnTo>
                    <a:pt x="2099308" y="165100"/>
                  </a:lnTo>
                  <a:lnTo>
                    <a:pt x="2105660" y="4445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46" name="フリーフォーム: 図形 845">
              <a:extLst>
                <a:ext uri="{FF2B5EF4-FFF2-40B4-BE49-F238E27FC236}">
                  <a16:creationId xmlns:a16="http://schemas.microsoft.com/office/drawing/2014/main" id="{47702014-DE93-4191-A39E-E570C784A9A6}"/>
                </a:ext>
              </a:extLst>
            </p:cNvPr>
            <p:cNvSpPr/>
            <p:nvPr/>
          </p:nvSpPr>
          <p:spPr>
            <a:xfrm>
              <a:off x="38338124" y="26228040"/>
              <a:ext cx="1428520" cy="1656398"/>
            </a:xfrm>
            <a:custGeom>
              <a:avLst/>
              <a:gdLst>
                <a:gd name="connsiteX0" fmla="*/ 1392556 w 1428520"/>
                <a:gd name="connsiteY0" fmla="*/ 0 h 1656398"/>
                <a:gd name="connsiteX1" fmla="*/ 1428520 w 1428520"/>
                <a:gd name="connsiteY1" fmla="*/ 18702 h 1656398"/>
                <a:gd name="connsiteX2" fmla="*/ 1428520 w 1428520"/>
                <a:gd name="connsiteY2" fmla="*/ 1638010 h 1656398"/>
                <a:gd name="connsiteX3" fmla="*/ 1309688 w 1428520"/>
                <a:gd name="connsiteY3" fmla="*/ 1570672 h 1656398"/>
                <a:gd name="connsiteX4" fmla="*/ 1219200 w 1428520"/>
                <a:gd name="connsiteY4" fmla="*/ 1570672 h 1656398"/>
                <a:gd name="connsiteX5" fmla="*/ 1162052 w 1428520"/>
                <a:gd name="connsiteY5" fmla="*/ 1527810 h 1656398"/>
                <a:gd name="connsiteX6" fmla="*/ 1090612 w 1428520"/>
                <a:gd name="connsiteY6" fmla="*/ 1556384 h 1656398"/>
                <a:gd name="connsiteX7" fmla="*/ 976316 w 1428520"/>
                <a:gd name="connsiteY7" fmla="*/ 1446848 h 1656398"/>
                <a:gd name="connsiteX8" fmla="*/ 919164 w 1428520"/>
                <a:gd name="connsiteY8" fmla="*/ 1456372 h 1656398"/>
                <a:gd name="connsiteX9" fmla="*/ 904876 w 1428520"/>
                <a:gd name="connsiteY9" fmla="*/ 1489710 h 1656398"/>
                <a:gd name="connsiteX10" fmla="*/ 795340 w 1428520"/>
                <a:gd name="connsiteY10" fmla="*/ 1489710 h 1656398"/>
                <a:gd name="connsiteX11" fmla="*/ 704852 w 1428520"/>
                <a:gd name="connsiteY11" fmla="*/ 1575436 h 1656398"/>
                <a:gd name="connsiteX12" fmla="*/ 704852 w 1428520"/>
                <a:gd name="connsiteY12" fmla="*/ 1613536 h 1656398"/>
                <a:gd name="connsiteX13" fmla="*/ 666752 w 1428520"/>
                <a:gd name="connsiteY13" fmla="*/ 1627824 h 1656398"/>
                <a:gd name="connsiteX14" fmla="*/ 628652 w 1428520"/>
                <a:gd name="connsiteY14" fmla="*/ 1604010 h 1656398"/>
                <a:gd name="connsiteX15" fmla="*/ 561976 w 1428520"/>
                <a:gd name="connsiteY15" fmla="*/ 1656398 h 1656398"/>
                <a:gd name="connsiteX16" fmla="*/ 433388 w 1428520"/>
                <a:gd name="connsiteY16" fmla="*/ 1565910 h 1656398"/>
                <a:gd name="connsiteX17" fmla="*/ 319088 w 1428520"/>
                <a:gd name="connsiteY17" fmla="*/ 1565910 h 1656398"/>
                <a:gd name="connsiteX18" fmla="*/ 252412 w 1428520"/>
                <a:gd name="connsiteY18" fmla="*/ 1527810 h 1656398"/>
                <a:gd name="connsiteX19" fmla="*/ 247652 w 1428520"/>
                <a:gd name="connsiteY19" fmla="*/ 1480184 h 1656398"/>
                <a:gd name="connsiteX20" fmla="*/ 214316 w 1428520"/>
                <a:gd name="connsiteY20" fmla="*/ 1437324 h 1656398"/>
                <a:gd name="connsiteX21" fmla="*/ 66676 w 1428520"/>
                <a:gd name="connsiteY21" fmla="*/ 1418272 h 1656398"/>
                <a:gd name="connsiteX22" fmla="*/ 57556 w 1428520"/>
                <a:gd name="connsiteY22" fmla="*/ 1412376 h 1656398"/>
                <a:gd name="connsiteX23" fmla="*/ 104776 w 1428520"/>
                <a:gd name="connsiteY23" fmla="*/ 1280160 h 1656398"/>
                <a:gd name="connsiteX24" fmla="*/ 57152 w 1428520"/>
                <a:gd name="connsiteY24" fmla="*/ 1242060 h 1656398"/>
                <a:gd name="connsiteX25" fmla="*/ 0 w 1428520"/>
                <a:gd name="connsiteY25" fmla="*/ 1194436 h 1656398"/>
                <a:gd name="connsiteX26" fmla="*/ 0 w 1428520"/>
                <a:gd name="connsiteY26" fmla="*/ 1115948 h 1656398"/>
                <a:gd name="connsiteX27" fmla="*/ 5716 w 1428520"/>
                <a:gd name="connsiteY27" fmla="*/ 1120140 h 1656398"/>
                <a:gd name="connsiteX28" fmla="*/ 97156 w 1428520"/>
                <a:gd name="connsiteY28" fmla="*/ 1043940 h 1656398"/>
                <a:gd name="connsiteX29" fmla="*/ 127636 w 1428520"/>
                <a:gd name="connsiteY29" fmla="*/ 937260 h 1656398"/>
                <a:gd name="connsiteX30" fmla="*/ 173356 w 1428520"/>
                <a:gd name="connsiteY30" fmla="*/ 899160 h 1656398"/>
                <a:gd name="connsiteX31" fmla="*/ 234316 w 1428520"/>
                <a:gd name="connsiteY31" fmla="*/ 922020 h 1656398"/>
                <a:gd name="connsiteX32" fmla="*/ 356236 w 1428520"/>
                <a:gd name="connsiteY32" fmla="*/ 922020 h 1656398"/>
                <a:gd name="connsiteX33" fmla="*/ 371476 w 1428520"/>
                <a:gd name="connsiteY33" fmla="*/ 845820 h 1656398"/>
                <a:gd name="connsiteX34" fmla="*/ 440056 w 1428520"/>
                <a:gd name="connsiteY34" fmla="*/ 777240 h 1656398"/>
                <a:gd name="connsiteX35" fmla="*/ 600076 w 1428520"/>
                <a:gd name="connsiteY35" fmla="*/ 708660 h 1656398"/>
                <a:gd name="connsiteX36" fmla="*/ 676276 w 1428520"/>
                <a:gd name="connsiteY36" fmla="*/ 731520 h 1656398"/>
                <a:gd name="connsiteX37" fmla="*/ 737236 w 1428520"/>
                <a:gd name="connsiteY37" fmla="*/ 662940 h 1656398"/>
                <a:gd name="connsiteX38" fmla="*/ 760096 w 1428520"/>
                <a:gd name="connsiteY38" fmla="*/ 586740 h 1656398"/>
                <a:gd name="connsiteX39" fmla="*/ 813436 w 1428520"/>
                <a:gd name="connsiteY39" fmla="*/ 609600 h 1656398"/>
                <a:gd name="connsiteX40" fmla="*/ 935356 w 1428520"/>
                <a:gd name="connsiteY40" fmla="*/ 556260 h 1656398"/>
                <a:gd name="connsiteX41" fmla="*/ 1003936 w 1428520"/>
                <a:gd name="connsiteY41" fmla="*/ 556260 h 1656398"/>
                <a:gd name="connsiteX42" fmla="*/ 1011556 w 1428520"/>
                <a:gd name="connsiteY42" fmla="*/ 495300 h 1656398"/>
                <a:gd name="connsiteX43" fmla="*/ 1057276 w 1428520"/>
                <a:gd name="connsiteY43" fmla="*/ 495300 h 1656398"/>
                <a:gd name="connsiteX44" fmla="*/ 1057276 w 1428520"/>
                <a:gd name="connsiteY44" fmla="*/ 342900 h 1656398"/>
                <a:gd name="connsiteX45" fmla="*/ 1270636 w 1428520"/>
                <a:gd name="connsiteY45" fmla="*/ 7620 h 1656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428520" h="1656398">
                  <a:moveTo>
                    <a:pt x="1392556" y="0"/>
                  </a:moveTo>
                  <a:lnTo>
                    <a:pt x="1428520" y="18702"/>
                  </a:lnTo>
                  <a:lnTo>
                    <a:pt x="1428520" y="1638010"/>
                  </a:lnTo>
                  <a:lnTo>
                    <a:pt x="1309688" y="1570672"/>
                  </a:lnTo>
                  <a:lnTo>
                    <a:pt x="1219200" y="1570672"/>
                  </a:lnTo>
                  <a:lnTo>
                    <a:pt x="1162052" y="1527810"/>
                  </a:lnTo>
                  <a:lnTo>
                    <a:pt x="1090612" y="1556384"/>
                  </a:lnTo>
                  <a:lnTo>
                    <a:pt x="976316" y="1446848"/>
                  </a:lnTo>
                  <a:lnTo>
                    <a:pt x="919164" y="1456372"/>
                  </a:lnTo>
                  <a:lnTo>
                    <a:pt x="904876" y="1489710"/>
                  </a:lnTo>
                  <a:lnTo>
                    <a:pt x="795340" y="1489710"/>
                  </a:lnTo>
                  <a:lnTo>
                    <a:pt x="704852" y="1575436"/>
                  </a:lnTo>
                  <a:lnTo>
                    <a:pt x="704852" y="1613536"/>
                  </a:lnTo>
                  <a:lnTo>
                    <a:pt x="666752" y="1627824"/>
                  </a:lnTo>
                  <a:lnTo>
                    <a:pt x="628652" y="1604010"/>
                  </a:lnTo>
                  <a:lnTo>
                    <a:pt x="561976" y="1656398"/>
                  </a:lnTo>
                  <a:lnTo>
                    <a:pt x="433388" y="1565910"/>
                  </a:lnTo>
                  <a:lnTo>
                    <a:pt x="319088" y="1565910"/>
                  </a:lnTo>
                  <a:lnTo>
                    <a:pt x="252412" y="1527810"/>
                  </a:lnTo>
                  <a:lnTo>
                    <a:pt x="247652" y="1480184"/>
                  </a:lnTo>
                  <a:lnTo>
                    <a:pt x="214316" y="1437324"/>
                  </a:lnTo>
                  <a:lnTo>
                    <a:pt x="66676" y="1418272"/>
                  </a:lnTo>
                  <a:lnTo>
                    <a:pt x="57556" y="1412376"/>
                  </a:lnTo>
                  <a:lnTo>
                    <a:pt x="104776" y="1280160"/>
                  </a:lnTo>
                  <a:lnTo>
                    <a:pt x="57152" y="1242060"/>
                  </a:lnTo>
                  <a:lnTo>
                    <a:pt x="0" y="1194436"/>
                  </a:lnTo>
                  <a:lnTo>
                    <a:pt x="0" y="1115948"/>
                  </a:lnTo>
                  <a:lnTo>
                    <a:pt x="5716" y="1120140"/>
                  </a:lnTo>
                  <a:lnTo>
                    <a:pt x="97156" y="1043940"/>
                  </a:lnTo>
                  <a:lnTo>
                    <a:pt x="127636" y="937260"/>
                  </a:lnTo>
                  <a:lnTo>
                    <a:pt x="173356" y="899160"/>
                  </a:lnTo>
                  <a:lnTo>
                    <a:pt x="234316" y="922020"/>
                  </a:lnTo>
                  <a:lnTo>
                    <a:pt x="356236" y="922020"/>
                  </a:lnTo>
                  <a:lnTo>
                    <a:pt x="371476" y="845820"/>
                  </a:lnTo>
                  <a:lnTo>
                    <a:pt x="440056" y="777240"/>
                  </a:lnTo>
                  <a:lnTo>
                    <a:pt x="600076" y="708660"/>
                  </a:lnTo>
                  <a:lnTo>
                    <a:pt x="676276" y="731520"/>
                  </a:lnTo>
                  <a:lnTo>
                    <a:pt x="737236" y="662940"/>
                  </a:lnTo>
                  <a:lnTo>
                    <a:pt x="760096" y="586740"/>
                  </a:lnTo>
                  <a:lnTo>
                    <a:pt x="813436" y="609600"/>
                  </a:lnTo>
                  <a:lnTo>
                    <a:pt x="935356" y="556260"/>
                  </a:lnTo>
                  <a:lnTo>
                    <a:pt x="1003936" y="556260"/>
                  </a:lnTo>
                  <a:lnTo>
                    <a:pt x="1011556" y="495300"/>
                  </a:lnTo>
                  <a:lnTo>
                    <a:pt x="1057276" y="495300"/>
                  </a:lnTo>
                  <a:lnTo>
                    <a:pt x="1057276" y="342900"/>
                  </a:lnTo>
                  <a:lnTo>
                    <a:pt x="1270636" y="762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47" name="フリーフォーム: 図形 846">
              <a:extLst>
                <a:ext uri="{FF2B5EF4-FFF2-40B4-BE49-F238E27FC236}">
                  <a16:creationId xmlns:a16="http://schemas.microsoft.com/office/drawing/2014/main" id="{24762E1C-7A87-4444-BE6E-B1BDFB855B02}"/>
                </a:ext>
              </a:extLst>
            </p:cNvPr>
            <p:cNvSpPr/>
            <p:nvPr/>
          </p:nvSpPr>
          <p:spPr>
            <a:xfrm>
              <a:off x="35559204" y="28638500"/>
              <a:ext cx="3988596" cy="1966912"/>
            </a:xfrm>
            <a:custGeom>
              <a:avLst/>
              <a:gdLst>
                <a:gd name="connsiteX0" fmla="*/ 1283496 w 3988596"/>
                <a:gd name="connsiteY0" fmla="*/ 0 h 1966912"/>
                <a:gd name="connsiteX1" fmla="*/ 1346996 w 3988596"/>
                <a:gd name="connsiteY1" fmla="*/ 177800 h 1966912"/>
                <a:gd name="connsiteX2" fmla="*/ 1334296 w 3988596"/>
                <a:gd name="connsiteY2" fmla="*/ 234950 h 1966912"/>
                <a:gd name="connsiteX3" fmla="*/ 1346996 w 3988596"/>
                <a:gd name="connsiteY3" fmla="*/ 298450 h 1966912"/>
                <a:gd name="connsiteX4" fmla="*/ 1416844 w 3988596"/>
                <a:gd name="connsiteY4" fmla="*/ 355600 h 1966912"/>
                <a:gd name="connsiteX5" fmla="*/ 1423196 w 3988596"/>
                <a:gd name="connsiteY5" fmla="*/ 457200 h 1966912"/>
                <a:gd name="connsiteX6" fmla="*/ 1410496 w 3988596"/>
                <a:gd name="connsiteY6" fmla="*/ 501650 h 1966912"/>
                <a:gd name="connsiteX7" fmla="*/ 1397796 w 3988596"/>
                <a:gd name="connsiteY7" fmla="*/ 628650 h 1966912"/>
                <a:gd name="connsiteX8" fmla="*/ 1359696 w 3988596"/>
                <a:gd name="connsiteY8" fmla="*/ 692150 h 1966912"/>
                <a:gd name="connsiteX9" fmla="*/ 1397796 w 3988596"/>
                <a:gd name="connsiteY9" fmla="*/ 793750 h 1966912"/>
                <a:gd name="connsiteX10" fmla="*/ 1378748 w 3988596"/>
                <a:gd name="connsiteY10" fmla="*/ 920750 h 1966912"/>
                <a:gd name="connsiteX11" fmla="*/ 1296196 w 3988596"/>
                <a:gd name="connsiteY11" fmla="*/ 990600 h 1966912"/>
                <a:gd name="connsiteX12" fmla="*/ 1404148 w 3988596"/>
                <a:gd name="connsiteY12" fmla="*/ 1060450 h 1966912"/>
                <a:gd name="connsiteX13" fmla="*/ 1410496 w 3988596"/>
                <a:gd name="connsiteY13" fmla="*/ 1212850 h 1966912"/>
                <a:gd name="connsiteX14" fmla="*/ 1493044 w 3988596"/>
                <a:gd name="connsiteY14" fmla="*/ 1270000 h 1966912"/>
                <a:gd name="connsiteX15" fmla="*/ 1600996 w 3988596"/>
                <a:gd name="connsiteY15" fmla="*/ 1168400 h 1966912"/>
                <a:gd name="connsiteX16" fmla="*/ 1753396 w 3988596"/>
                <a:gd name="connsiteY16" fmla="*/ 1276350 h 1966912"/>
                <a:gd name="connsiteX17" fmla="*/ 1702596 w 3988596"/>
                <a:gd name="connsiteY17" fmla="*/ 1416050 h 1966912"/>
                <a:gd name="connsiteX18" fmla="*/ 1797844 w 3988596"/>
                <a:gd name="connsiteY18" fmla="*/ 1543050 h 1966912"/>
                <a:gd name="connsiteX19" fmla="*/ 1804196 w 3988596"/>
                <a:gd name="connsiteY19" fmla="*/ 1631950 h 1966912"/>
                <a:gd name="connsiteX20" fmla="*/ 1880396 w 3988596"/>
                <a:gd name="connsiteY20" fmla="*/ 1651000 h 1966912"/>
                <a:gd name="connsiteX21" fmla="*/ 1899444 w 3988596"/>
                <a:gd name="connsiteY21" fmla="*/ 1733550 h 1966912"/>
                <a:gd name="connsiteX22" fmla="*/ 2115348 w 3988596"/>
                <a:gd name="connsiteY22" fmla="*/ 1758950 h 1966912"/>
                <a:gd name="connsiteX23" fmla="*/ 2235996 w 3988596"/>
                <a:gd name="connsiteY23" fmla="*/ 1638300 h 1966912"/>
                <a:gd name="connsiteX24" fmla="*/ 2216948 w 3988596"/>
                <a:gd name="connsiteY24" fmla="*/ 1536700 h 1966912"/>
                <a:gd name="connsiteX25" fmla="*/ 2185196 w 3988596"/>
                <a:gd name="connsiteY25" fmla="*/ 1466850 h 1966912"/>
                <a:gd name="connsiteX26" fmla="*/ 2197896 w 3988596"/>
                <a:gd name="connsiteY26" fmla="*/ 1295400 h 1966912"/>
                <a:gd name="connsiteX27" fmla="*/ 2166148 w 3988596"/>
                <a:gd name="connsiteY27" fmla="*/ 1212850 h 1966912"/>
                <a:gd name="connsiteX28" fmla="*/ 2248696 w 3988596"/>
                <a:gd name="connsiteY28" fmla="*/ 1149350 h 1966912"/>
                <a:gd name="connsiteX29" fmla="*/ 2261396 w 3988596"/>
                <a:gd name="connsiteY29" fmla="*/ 850900 h 1966912"/>
                <a:gd name="connsiteX30" fmla="*/ 2382044 w 3988596"/>
                <a:gd name="connsiteY30" fmla="*/ 742950 h 1966912"/>
                <a:gd name="connsiteX31" fmla="*/ 2470948 w 3988596"/>
                <a:gd name="connsiteY31" fmla="*/ 812800 h 1966912"/>
                <a:gd name="connsiteX32" fmla="*/ 2483644 w 3988596"/>
                <a:gd name="connsiteY32" fmla="*/ 914400 h 1966912"/>
                <a:gd name="connsiteX33" fmla="*/ 2661444 w 3988596"/>
                <a:gd name="connsiteY33" fmla="*/ 946150 h 1966912"/>
                <a:gd name="connsiteX34" fmla="*/ 2693196 w 3988596"/>
                <a:gd name="connsiteY34" fmla="*/ 1035050 h 1966912"/>
                <a:gd name="connsiteX35" fmla="*/ 2870996 w 3988596"/>
                <a:gd name="connsiteY35" fmla="*/ 1028700 h 1966912"/>
                <a:gd name="connsiteX36" fmla="*/ 3004348 w 3988596"/>
                <a:gd name="connsiteY36" fmla="*/ 977900 h 1966912"/>
                <a:gd name="connsiteX37" fmla="*/ 3150396 w 3988596"/>
                <a:gd name="connsiteY37" fmla="*/ 990600 h 1966912"/>
                <a:gd name="connsiteX38" fmla="*/ 3239296 w 3988596"/>
                <a:gd name="connsiteY38" fmla="*/ 939800 h 1966912"/>
                <a:gd name="connsiteX39" fmla="*/ 3302796 w 3988596"/>
                <a:gd name="connsiteY39" fmla="*/ 984250 h 1966912"/>
                <a:gd name="connsiteX40" fmla="*/ 3436148 w 3988596"/>
                <a:gd name="connsiteY40" fmla="*/ 908050 h 1966912"/>
                <a:gd name="connsiteX41" fmla="*/ 3658396 w 3988596"/>
                <a:gd name="connsiteY41" fmla="*/ 927100 h 1966912"/>
                <a:gd name="connsiteX42" fmla="*/ 3702844 w 3988596"/>
                <a:gd name="connsiteY42" fmla="*/ 1187450 h 1966912"/>
                <a:gd name="connsiteX43" fmla="*/ 3658396 w 3988596"/>
                <a:gd name="connsiteY43" fmla="*/ 1308100 h 1966912"/>
                <a:gd name="connsiteX44" fmla="*/ 3575844 w 3988596"/>
                <a:gd name="connsiteY44" fmla="*/ 1447800 h 1966912"/>
                <a:gd name="connsiteX45" fmla="*/ 3594896 w 3988596"/>
                <a:gd name="connsiteY45" fmla="*/ 1524000 h 1966912"/>
                <a:gd name="connsiteX46" fmla="*/ 3601244 w 3988596"/>
                <a:gd name="connsiteY46" fmla="*/ 1631950 h 1966912"/>
                <a:gd name="connsiteX47" fmla="*/ 3690148 w 3988596"/>
                <a:gd name="connsiteY47" fmla="*/ 1720850 h 1966912"/>
                <a:gd name="connsiteX48" fmla="*/ 3728244 w 3988596"/>
                <a:gd name="connsiteY48" fmla="*/ 1733550 h 1966912"/>
                <a:gd name="connsiteX49" fmla="*/ 3779044 w 3988596"/>
                <a:gd name="connsiteY49" fmla="*/ 1847850 h 1966912"/>
                <a:gd name="connsiteX50" fmla="*/ 3874296 w 3988596"/>
                <a:gd name="connsiteY50" fmla="*/ 1854200 h 1966912"/>
                <a:gd name="connsiteX51" fmla="*/ 3988596 w 3988596"/>
                <a:gd name="connsiteY51" fmla="*/ 1854200 h 1966912"/>
                <a:gd name="connsiteX52" fmla="*/ 3940780 w 3988596"/>
                <a:gd name="connsiteY52" fmla="*/ 1966912 h 1966912"/>
                <a:gd name="connsiteX53" fmla="*/ 3103112 w 3988596"/>
                <a:gd name="connsiteY53" fmla="*/ 1966912 h 1966912"/>
                <a:gd name="connsiteX54" fmla="*/ 3086896 w 3988596"/>
                <a:gd name="connsiteY54" fmla="*/ 1949450 h 1966912"/>
                <a:gd name="connsiteX55" fmla="*/ 2928148 w 3988596"/>
                <a:gd name="connsiteY55" fmla="*/ 1911350 h 1966912"/>
                <a:gd name="connsiteX56" fmla="*/ 2705896 w 3988596"/>
                <a:gd name="connsiteY56" fmla="*/ 1892300 h 1966912"/>
                <a:gd name="connsiteX57" fmla="*/ 2623348 w 3988596"/>
                <a:gd name="connsiteY57" fmla="*/ 1955800 h 1966912"/>
                <a:gd name="connsiteX58" fmla="*/ 2585568 w 3988596"/>
                <a:gd name="connsiteY58" fmla="*/ 1966912 h 1966912"/>
                <a:gd name="connsiteX59" fmla="*/ 0 w 3988596"/>
                <a:gd name="connsiteY59" fmla="*/ 1966912 h 1966912"/>
                <a:gd name="connsiteX60" fmla="*/ 19844 w 3988596"/>
                <a:gd name="connsiteY60" fmla="*/ 1879600 h 1966912"/>
                <a:gd name="connsiteX61" fmla="*/ 64296 w 3988596"/>
                <a:gd name="connsiteY61" fmla="*/ 1828800 h 1966912"/>
                <a:gd name="connsiteX62" fmla="*/ 64296 w 3988596"/>
                <a:gd name="connsiteY62" fmla="*/ 1765300 h 1966912"/>
                <a:gd name="connsiteX63" fmla="*/ 38896 w 3988596"/>
                <a:gd name="connsiteY63" fmla="*/ 1708150 h 1966912"/>
                <a:gd name="connsiteX64" fmla="*/ 107004 w 3988596"/>
                <a:gd name="connsiteY64" fmla="*/ 1584324 h 1966912"/>
                <a:gd name="connsiteX65" fmla="*/ 245272 w 3988596"/>
                <a:gd name="connsiteY65" fmla="*/ 1584324 h 1966912"/>
                <a:gd name="connsiteX66" fmla="*/ 254796 w 3988596"/>
                <a:gd name="connsiteY66" fmla="*/ 1498600 h 1966912"/>
                <a:gd name="connsiteX67" fmla="*/ 273844 w 3988596"/>
                <a:gd name="connsiteY67" fmla="*/ 1431924 h 1966912"/>
                <a:gd name="connsiteX68" fmla="*/ 388148 w 3988596"/>
                <a:gd name="connsiteY68" fmla="*/ 1412876 h 1966912"/>
                <a:gd name="connsiteX69" fmla="*/ 416720 w 3988596"/>
                <a:gd name="connsiteY69" fmla="*/ 1365250 h 1966912"/>
                <a:gd name="connsiteX70" fmla="*/ 540548 w 3988596"/>
                <a:gd name="connsiteY70" fmla="*/ 1336676 h 1966912"/>
                <a:gd name="connsiteX71" fmla="*/ 588172 w 3988596"/>
                <a:gd name="connsiteY71" fmla="*/ 1279524 h 1966912"/>
                <a:gd name="connsiteX72" fmla="*/ 683420 w 3988596"/>
                <a:gd name="connsiteY72" fmla="*/ 1250950 h 1966912"/>
                <a:gd name="connsiteX73" fmla="*/ 721520 w 3988596"/>
                <a:gd name="connsiteY73" fmla="*/ 1146176 h 1966912"/>
                <a:gd name="connsiteX74" fmla="*/ 816772 w 3988596"/>
                <a:gd name="connsiteY74" fmla="*/ 1098550 h 1966912"/>
                <a:gd name="connsiteX75" fmla="*/ 892972 w 3988596"/>
                <a:gd name="connsiteY75" fmla="*/ 1127124 h 1966912"/>
                <a:gd name="connsiteX76" fmla="*/ 902496 w 3988596"/>
                <a:gd name="connsiteY76" fmla="*/ 1060450 h 1966912"/>
                <a:gd name="connsiteX77" fmla="*/ 1035844 w 3988596"/>
                <a:gd name="connsiteY77" fmla="*/ 1041400 h 1966912"/>
                <a:gd name="connsiteX78" fmla="*/ 1064420 w 3988596"/>
                <a:gd name="connsiteY78" fmla="*/ 917576 h 1966912"/>
                <a:gd name="connsiteX79" fmla="*/ 997748 w 3988596"/>
                <a:gd name="connsiteY79" fmla="*/ 860424 h 1966912"/>
                <a:gd name="connsiteX80" fmla="*/ 1007272 w 3988596"/>
                <a:gd name="connsiteY80" fmla="*/ 812800 h 1966912"/>
                <a:gd name="connsiteX81" fmla="*/ 978696 w 3988596"/>
                <a:gd name="connsiteY81" fmla="*/ 755650 h 1966912"/>
                <a:gd name="connsiteX82" fmla="*/ 988220 w 3988596"/>
                <a:gd name="connsiteY82" fmla="*/ 688976 h 1966912"/>
                <a:gd name="connsiteX83" fmla="*/ 1083472 w 3988596"/>
                <a:gd name="connsiteY83" fmla="*/ 688976 h 1966912"/>
                <a:gd name="connsiteX84" fmla="*/ 1102520 w 3988596"/>
                <a:gd name="connsiteY84" fmla="*/ 546100 h 1966912"/>
                <a:gd name="connsiteX85" fmla="*/ 1016796 w 3988596"/>
                <a:gd name="connsiteY85" fmla="*/ 488950 h 1966912"/>
                <a:gd name="connsiteX86" fmla="*/ 1073948 w 3988596"/>
                <a:gd name="connsiteY86" fmla="*/ 336550 h 1966912"/>
                <a:gd name="connsiteX87" fmla="*/ 1064420 w 3988596"/>
                <a:gd name="connsiteY87" fmla="*/ 298450 h 1966912"/>
                <a:gd name="connsiteX88" fmla="*/ 1112044 w 3988596"/>
                <a:gd name="connsiteY88" fmla="*/ 222250 h 1966912"/>
                <a:gd name="connsiteX89" fmla="*/ 1178720 w 3988596"/>
                <a:gd name="connsiteY89" fmla="*/ 241300 h 1966912"/>
                <a:gd name="connsiteX90" fmla="*/ 1226348 w 3988596"/>
                <a:gd name="connsiteY90" fmla="*/ 146050 h 1966912"/>
                <a:gd name="connsiteX91" fmla="*/ 1226348 w 3988596"/>
                <a:gd name="connsiteY91" fmla="*/ 69850 h 1966912"/>
                <a:gd name="connsiteX92" fmla="*/ 1273972 w 3988596"/>
                <a:gd name="connsiteY92" fmla="*/ 3176 h 1966912"/>
                <a:gd name="connsiteX93" fmla="*/ 1273532 w 3988596"/>
                <a:gd name="connsiteY93" fmla="*/ 2360 h 196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3988596" h="1966912">
                  <a:moveTo>
                    <a:pt x="1283496" y="0"/>
                  </a:moveTo>
                  <a:lnTo>
                    <a:pt x="1346996" y="177800"/>
                  </a:lnTo>
                  <a:lnTo>
                    <a:pt x="1334296" y="234950"/>
                  </a:lnTo>
                  <a:lnTo>
                    <a:pt x="1346996" y="298450"/>
                  </a:lnTo>
                  <a:lnTo>
                    <a:pt x="1416844" y="355600"/>
                  </a:lnTo>
                  <a:lnTo>
                    <a:pt x="1423196" y="457200"/>
                  </a:lnTo>
                  <a:lnTo>
                    <a:pt x="1410496" y="501650"/>
                  </a:lnTo>
                  <a:lnTo>
                    <a:pt x="1397796" y="628650"/>
                  </a:lnTo>
                  <a:lnTo>
                    <a:pt x="1359696" y="692150"/>
                  </a:lnTo>
                  <a:lnTo>
                    <a:pt x="1397796" y="793750"/>
                  </a:lnTo>
                  <a:lnTo>
                    <a:pt x="1378748" y="920750"/>
                  </a:lnTo>
                  <a:lnTo>
                    <a:pt x="1296196" y="990600"/>
                  </a:lnTo>
                  <a:lnTo>
                    <a:pt x="1404148" y="1060450"/>
                  </a:lnTo>
                  <a:lnTo>
                    <a:pt x="1410496" y="1212850"/>
                  </a:lnTo>
                  <a:lnTo>
                    <a:pt x="1493044" y="1270000"/>
                  </a:lnTo>
                  <a:lnTo>
                    <a:pt x="1600996" y="1168400"/>
                  </a:lnTo>
                  <a:lnTo>
                    <a:pt x="1753396" y="1276350"/>
                  </a:lnTo>
                  <a:lnTo>
                    <a:pt x="1702596" y="1416050"/>
                  </a:lnTo>
                  <a:lnTo>
                    <a:pt x="1797844" y="1543050"/>
                  </a:lnTo>
                  <a:lnTo>
                    <a:pt x="1804196" y="1631950"/>
                  </a:lnTo>
                  <a:lnTo>
                    <a:pt x="1880396" y="1651000"/>
                  </a:lnTo>
                  <a:lnTo>
                    <a:pt x="1899444" y="1733550"/>
                  </a:lnTo>
                  <a:lnTo>
                    <a:pt x="2115348" y="1758950"/>
                  </a:lnTo>
                  <a:lnTo>
                    <a:pt x="2235996" y="1638300"/>
                  </a:lnTo>
                  <a:lnTo>
                    <a:pt x="2216948" y="1536700"/>
                  </a:lnTo>
                  <a:lnTo>
                    <a:pt x="2185196" y="1466850"/>
                  </a:lnTo>
                  <a:lnTo>
                    <a:pt x="2197896" y="1295400"/>
                  </a:lnTo>
                  <a:lnTo>
                    <a:pt x="2166148" y="1212850"/>
                  </a:lnTo>
                  <a:lnTo>
                    <a:pt x="2248696" y="1149350"/>
                  </a:lnTo>
                  <a:lnTo>
                    <a:pt x="2261396" y="850900"/>
                  </a:lnTo>
                  <a:lnTo>
                    <a:pt x="2382044" y="742950"/>
                  </a:lnTo>
                  <a:lnTo>
                    <a:pt x="2470948" y="812800"/>
                  </a:lnTo>
                  <a:lnTo>
                    <a:pt x="2483644" y="914400"/>
                  </a:lnTo>
                  <a:lnTo>
                    <a:pt x="2661444" y="946150"/>
                  </a:lnTo>
                  <a:lnTo>
                    <a:pt x="2693196" y="1035050"/>
                  </a:lnTo>
                  <a:lnTo>
                    <a:pt x="2870996" y="1028700"/>
                  </a:lnTo>
                  <a:lnTo>
                    <a:pt x="3004348" y="977900"/>
                  </a:lnTo>
                  <a:lnTo>
                    <a:pt x="3150396" y="990600"/>
                  </a:lnTo>
                  <a:lnTo>
                    <a:pt x="3239296" y="939800"/>
                  </a:lnTo>
                  <a:lnTo>
                    <a:pt x="3302796" y="984250"/>
                  </a:lnTo>
                  <a:lnTo>
                    <a:pt x="3436148" y="908050"/>
                  </a:lnTo>
                  <a:lnTo>
                    <a:pt x="3658396" y="927100"/>
                  </a:lnTo>
                  <a:lnTo>
                    <a:pt x="3702844" y="1187450"/>
                  </a:lnTo>
                  <a:lnTo>
                    <a:pt x="3658396" y="1308100"/>
                  </a:lnTo>
                  <a:lnTo>
                    <a:pt x="3575844" y="1447800"/>
                  </a:lnTo>
                  <a:lnTo>
                    <a:pt x="3594896" y="1524000"/>
                  </a:lnTo>
                  <a:lnTo>
                    <a:pt x="3601244" y="1631950"/>
                  </a:lnTo>
                  <a:lnTo>
                    <a:pt x="3690148" y="1720850"/>
                  </a:lnTo>
                  <a:lnTo>
                    <a:pt x="3728244" y="1733550"/>
                  </a:lnTo>
                  <a:lnTo>
                    <a:pt x="3779044" y="1847850"/>
                  </a:lnTo>
                  <a:lnTo>
                    <a:pt x="3874296" y="1854200"/>
                  </a:lnTo>
                  <a:lnTo>
                    <a:pt x="3988596" y="1854200"/>
                  </a:lnTo>
                  <a:lnTo>
                    <a:pt x="3940780" y="1966912"/>
                  </a:lnTo>
                  <a:lnTo>
                    <a:pt x="3103112" y="1966912"/>
                  </a:lnTo>
                  <a:lnTo>
                    <a:pt x="3086896" y="1949450"/>
                  </a:lnTo>
                  <a:lnTo>
                    <a:pt x="2928148" y="1911350"/>
                  </a:lnTo>
                  <a:lnTo>
                    <a:pt x="2705896" y="1892300"/>
                  </a:lnTo>
                  <a:lnTo>
                    <a:pt x="2623348" y="1955800"/>
                  </a:lnTo>
                  <a:lnTo>
                    <a:pt x="2585568" y="1966912"/>
                  </a:lnTo>
                  <a:lnTo>
                    <a:pt x="0" y="1966912"/>
                  </a:lnTo>
                  <a:lnTo>
                    <a:pt x="19844" y="1879600"/>
                  </a:lnTo>
                  <a:lnTo>
                    <a:pt x="64296" y="1828800"/>
                  </a:lnTo>
                  <a:lnTo>
                    <a:pt x="64296" y="1765300"/>
                  </a:lnTo>
                  <a:lnTo>
                    <a:pt x="38896" y="1708150"/>
                  </a:lnTo>
                  <a:lnTo>
                    <a:pt x="107004" y="1584324"/>
                  </a:lnTo>
                  <a:lnTo>
                    <a:pt x="245272" y="1584324"/>
                  </a:lnTo>
                  <a:lnTo>
                    <a:pt x="254796" y="1498600"/>
                  </a:lnTo>
                  <a:lnTo>
                    <a:pt x="273844" y="1431924"/>
                  </a:lnTo>
                  <a:lnTo>
                    <a:pt x="388148" y="1412876"/>
                  </a:lnTo>
                  <a:lnTo>
                    <a:pt x="416720" y="1365250"/>
                  </a:lnTo>
                  <a:lnTo>
                    <a:pt x="540548" y="1336676"/>
                  </a:lnTo>
                  <a:lnTo>
                    <a:pt x="588172" y="1279524"/>
                  </a:lnTo>
                  <a:lnTo>
                    <a:pt x="683420" y="1250950"/>
                  </a:lnTo>
                  <a:lnTo>
                    <a:pt x="721520" y="1146176"/>
                  </a:lnTo>
                  <a:lnTo>
                    <a:pt x="816772" y="1098550"/>
                  </a:lnTo>
                  <a:lnTo>
                    <a:pt x="892972" y="1127124"/>
                  </a:lnTo>
                  <a:lnTo>
                    <a:pt x="902496" y="1060450"/>
                  </a:lnTo>
                  <a:lnTo>
                    <a:pt x="1035844" y="1041400"/>
                  </a:lnTo>
                  <a:lnTo>
                    <a:pt x="1064420" y="917576"/>
                  </a:lnTo>
                  <a:lnTo>
                    <a:pt x="997748" y="860424"/>
                  </a:lnTo>
                  <a:lnTo>
                    <a:pt x="1007272" y="812800"/>
                  </a:lnTo>
                  <a:lnTo>
                    <a:pt x="978696" y="755650"/>
                  </a:lnTo>
                  <a:lnTo>
                    <a:pt x="988220" y="688976"/>
                  </a:lnTo>
                  <a:lnTo>
                    <a:pt x="1083472" y="688976"/>
                  </a:lnTo>
                  <a:lnTo>
                    <a:pt x="1102520" y="546100"/>
                  </a:lnTo>
                  <a:lnTo>
                    <a:pt x="1016796" y="488950"/>
                  </a:lnTo>
                  <a:lnTo>
                    <a:pt x="1073948" y="336550"/>
                  </a:lnTo>
                  <a:lnTo>
                    <a:pt x="1064420" y="298450"/>
                  </a:lnTo>
                  <a:lnTo>
                    <a:pt x="1112044" y="222250"/>
                  </a:lnTo>
                  <a:lnTo>
                    <a:pt x="1178720" y="241300"/>
                  </a:lnTo>
                  <a:lnTo>
                    <a:pt x="1226348" y="146050"/>
                  </a:lnTo>
                  <a:lnTo>
                    <a:pt x="1226348" y="69850"/>
                  </a:lnTo>
                  <a:lnTo>
                    <a:pt x="1273972" y="3176"/>
                  </a:lnTo>
                  <a:lnTo>
                    <a:pt x="1273532" y="236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48" name="フリーフォーム: 図形 847">
              <a:extLst>
                <a:ext uri="{FF2B5EF4-FFF2-40B4-BE49-F238E27FC236}">
                  <a16:creationId xmlns:a16="http://schemas.microsoft.com/office/drawing/2014/main" id="{567C096C-A794-43CA-8E25-44957DF11FE0}"/>
                </a:ext>
              </a:extLst>
            </p:cNvPr>
            <p:cNvSpPr/>
            <p:nvPr/>
          </p:nvSpPr>
          <p:spPr>
            <a:xfrm>
              <a:off x="33921428" y="25527000"/>
              <a:ext cx="1178196" cy="4648200"/>
            </a:xfrm>
            <a:custGeom>
              <a:avLst/>
              <a:gdLst>
                <a:gd name="connsiteX0" fmla="*/ 18052 w 1178196"/>
                <a:gd name="connsiteY0" fmla="*/ 0 h 4648200"/>
                <a:gd name="connsiteX1" fmla="*/ 56152 w 1178196"/>
                <a:gd name="connsiteY1" fmla="*/ 30480 h 4648200"/>
                <a:gd name="connsiteX2" fmla="*/ 124732 w 1178196"/>
                <a:gd name="connsiteY2" fmla="*/ 7620 h 4648200"/>
                <a:gd name="connsiteX3" fmla="*/ 170452 w 1178196"/>
                <a:gd name="connsiteY3" fmla="*/ 15240 h 4648200"/>
                <a:gd name="connsiteX4" fmla="*/ 124732 w 1178196"/>
                <a:gd name="connsiteY4" fmla="*/ 137160 h 4648200"/>
                <a:gd name="connsiteX5" fmla="*/ 254272 w 1178196"/>
                <a:gd name="connsiteY5" fmla="*/ 114300 h 4648200"/>
                <a:gd name="connsiteX6" fmla="*/ 307612 w 1178196"/>
                <a:gd name="connsiteY6" fmla="*/ 106680 h 4648200"/>
                <a:gd name="connsiteX7" fmla="*/ 299992 w 1178196"/>
                <a:gd name="connsiteY7" fmla="*/ 60960 h 4648200"/>
                <a:gd name="connsiteX8" fmla="*/ 391432 w 1178196"/>
                <a:gd name="connsiteY8" fmla="*/ 15240 h 4648200"/>
                <a:gd name="connsiteX9" fmla="*/ 406672 w 1178196"/>
                <a:gd name="connsiteY9" fmla="*/ 121920 h 4648200"/>
                <a:gd name="connsiteX10" fmla="*/ 566692 w 1178196"/>
                <a:gd name="connsiteY10" fmla="*/ 198120 h 4648200"/>
                <a:gd name="connsiteX11" fmla="*/ 635272 w 1178196"/>
                <a:gd name="connsiteY11" fmla="*/ 152400 h 4648200"/>
                <a:gd name="connsiteX12" fmla="*/ 711472 w 1178196"/>
                <a:gd name="connsiteY12" fmla="*/ 160020 h 4648200"/>
                <a:gd name="connsiteX13" fmla="*/ 848632 w 1178196"/>
                <a:gd name="connsiteY13" fmla="*/ 289560 h 4648200"/>
                <a:gd name="connsiteX14" fmla="*/ 985792 w 1178196"/>
                <a:gd name="connsiteY14" fmla="*/ 281940 h 4648200"/>
                <a:gd name="connsiteX15" fmla="*/ 972584 w 1178196"/>
                <a:gd name="connsiteY15" fmla="*/ 282674 h 4648200"/>
                <a:gd name="connsiteX16" fmla="*/ 987696 w 1178196"/>
                <a:gd name="connsiteY16" fmla="*/ 352424 h 4648200"/>
                <a:gd name="connsiteX17" fmla="*/ 1082948 w 1178196"/>
                <a:gd name="connsiteY17" fmla="*/ 381000 h 4648200"/>
                <a:gd name="connsiteX18" fmla="*/ 1092472 w 1178196"/>
                <a:gd name="connsiteY18" fmla="*/ 438150 h 4648200"/>
                <a:gd name="connsiteX19" fmla="*/ 1178196 w 1178196"/>
                <a:gd name="connsiteY19" fmla="*/ 514350 h 4648200"/>
                <a:gd name="connsiteX20" fmla="*/ 1168672 w 1178196"/>
                <a:gd name="connsiteY20" fmla="*/ 647700 h 4648200"/>
                <a:gd name="connsiteX21" fmla="*/ 949596 w 1178196"/>
                <a:gd name="connsiteY21" fmla="*/ 942976 h 4648200"/>
                <a:gd name="connsiteX22" fmla="*/ 940072 w 1178196"/>
                <a:gd name="connsiteY22" fmla="*/ 1028700 h 4648200"/>
                <a:gd name="connsiteX23" fmla="*/ 997220 w 1178196"/>
                <a:gd name="connsiteY23" fmla="*/ 1047750 h 4648200"/>
                <a:gd name="connsiteX24" fmla="*/ 997220 w 1178196"/>
                <a:gd name="connsiteY24" fmla="*/ 1171576 h 4648200"/>
                <a:gd name="connsiteX25" fmla="*/ 921020 w 1178196"/>
                <a:gd name="connsiteY25" fmla="*/ 1162050 h 4648200"/>
                <a:gd name="connsiteX26" fmla="*/ 873396 w 1178196"/>
                <a:gd name="connsiteY26" fmla="*/ 1228724 h 4648200"/>
                <a:gd name="connsiteX27" fmla="*/ 892448 w 1178196"/>
                <a:gd name="connsiteY27" fmla="*/ 1295400 h 4648200"/>
                <a:gd name="connsiteX28" fmla="*/ 882924 w 1178196"/>
                <a:gd name="connsiteY28" fmla="*/ 1352550 h 4648200"/>
                <a:gd name="connsiteX29" fmla="*/ 968648 w 1178196"/>
                <a:gd name="connsiteY29" fmla="*/ 1466850 h 4648200"/>
                <a:gd name="connsiteX30" fmla="*/ 1063896 w 1178196"/>
                <a:gd name="connsiteY30" fmla="*/ 1495424 h 4648200"/>
                <a:gd name="connsiteX31" fmla="*/ 997220 w 1178196"/>
                <a:gd name="connsiteY31" fmla="*/ 1638300 h 4648200"/>
                <a:gd name="connsiteX32" fmla="*/ 997220 w 1178196"/>
                <a:gd name="connsiteY32" fmla="*/ 1724024 h 4648200"/>
                <a:gd name="connsiteX33" fmla="*/ 854348 w 1178196"/>
                <a:gd name="connsiteY33" fmla="*/ 1800224 h 4648200"/>
                <a:gd name="connsiteX34" fmla="*/ 768620 w 1178196"/>
                <a:gd name="connsiteY34" fmla="*/ 2000250 h 4648200"/>
                <a:gd name="connsiteX35" fmla="*/ 720996 w 1178196"/>
                <a:gd name="connsiteY35" fmla="*/ 2000250 h 4648200"/>
                <a:gd name="connsiteX36" fmla="*/ 663848 w 1178196"/>
                <a:gd name="connsiteY36" fmla="*/ 2066924 h 4648200"/>
                <a:gd name="connsiteX37" fmla="*/ 654324 w 1178196"/>
                <a:gd name="connsiteY37" fmla="*/ 2162176 h 4648200"/>
                <a:gd name="connsiteX38" fmla="*/ 597172 w 1178196"/>
                <a:gd name="connsiteY38" fmla="*/ 2171700 h 4648200"/>
                <a:gd name="connsiteX39" fmla="*/ 501924 w 1178196"/>
                <a:gd name="connsiteY39" fmla="*/ 2133600 h 4648200"/>
                <a:gd name="connsiteX40" fmla="*/ 387620 w 1178196"/>
                <a:gd name="connsiteY40" fmla="*/ 2143124 h 4648200"/>
                <a:gd name="connsiteX41" fmla="*/ 320948 w 1178196"/>
                <a:gd name="connsiteY41" fmla="*/ 2209800 h 4648200"/>
                <a:gd name="connsiteX42" fmla="*/ 330472 w 1178196"/>
                <a:gd name="connsiteY42" fmla="*/ 2324100 h 4648200"/>
                <a:gd name="connsiteX43" fmla="*/ 292372 w 1178196"/>
                <a:gd name="connsiteY43" fmla="*/ 2352676 h 4648200"/>
                <a:gd name="connsiteX44" fmla="*/ 216172 w 1178196"/>
                <a:gd name="connsiteY44" fmla="*/ 2352676 h 4648200"/>
                <a:gd name="connsiteX45" fmla="*/ 178072 w 1178196"/>
                <a:gd name="connsiteY45" fmla="*/ 2466976 h 4648200"/>
                <a:gd name="connsiteX46" fmla="*/ 254272 w 1178196"/>
                <a:gd name="connsiteY46" fmla="*/ 2524124 h 4648200"/>
                <a:gd name="connsiteX47" fmla="*/ 387620 w 1178196"/>
                <a:gd name="connsiteY47" fmla="*/ 2524124 h 4648200"/>
                <a:gd name="connsiteX48" fmla="*/ 397148 w 1178196"/>
                <a:gd name="connsiteY48" fmla="*/ 2609850 h 4648200"/>
                <a:gd name="connsiteX49" fmla="*/ 492396 w 1178196"/>
                <a:gd name="connsiteY49" fmla="*/ 2609850 h 4648200"/>
                <a:gd name="connsiteX50" fmla="*/ 530496 w 1178196"/>
                <a:gd name="connsiteY50" fmla="*/ 2686050 h 4648200"/>
                <a:gd name="connsiteX51" fmla="*/ 587648 w 1178196"/>
                <a:gd name="connsiteY51" fmla="*/ 2667000 h 4648200"/>
                <a:gd name="connsiteX52" fmla="*/ 625748 w 1178196"/>
                <a:gd name="connsiteY52" fmla="*/ 2705100 h 4648200"/>
                <a:gd name="connsiteX53" fmla="*/ 635272 w 1178196"/>
                <a:gd name="connsiteY53" fmla="*/ 2762250 h 4648200"/>
                <a:gd name="connsiteX54" fmla="*/ 673372 w 1178196"/>
                <a:gd name="connsiteY54" fmla="*/ 2838450 h 4648200"/>
                <a:gd name="connsiteX55" fmla="*/ 701948 w 1178196"/>
                <a:gd name="connsiteY55" fmla="*/ 2971800 h 4648200"/>
                <a:gd name="connsiteX56" fmla="*/ 797196 w 1178196"/>
                <a:gd name="connsiteY56" fmla="*/ 2990850 h 4648200"/>
                <a:gd name="connsiteX57" fmla="*/ 844820 w 1178196"/>
                <a:gd name="connsiteY57" fmla="*/ 3095624 h 4648200"/>
                <a:gd name="connsiteX58" fmla="*/ 768620 w 1178196"/>
                <a:gd name="connsiteY58" fmla="*/ 3162300 h 4648200"/>
                <a:gd name="connsiteX59" fmla="*/ 759096 w 1178196"/>
                <a:gd name="connsiteY59" fmla="*/ 3238500 h 4648200"/>
                <a:gd name="connsiteX60" fmla="*/ 816248 w 1178196"/>
                <a:gd name="connsiteY60" fmla="*/ 3333750 h 4648200"/>
                <a:gd name="connsiteX61" fmla="*/ 921020 w 1178196"/>
                <a:gd name="connsiteY61" fmla="*/ 3333750 h 4648200"/>
                <a:gd name="connsiteX62" fmla="*/ 930548 w 1178196"/>
                <a:gd name="connsiteY62" fmla="*/ 3457576 h 4648200"/>
                <a:gd name="connsiteX63" fmla="*/ 1054372 w 1178196"/>
                <a:gd name="connsiteY63" fmla="*/ 3533776 h 4648200"/>
                <a:gd name="connsiteX64" fmla="*/ 1101996 w 1178196"/>
                <a:gd name="connsiteY64" fmla="*/ 3629024 h 4648200"/>
                <a:gd name="connsiteX65" fmla="*/ 1092472 w 1178196"/>
                <a:gd name="connsiteY65" fmla="*/ 3771900 h 4648200"/>
                <a:gd name="connsiteX66" fmla="*/ 1054372 w 1178196"/>
                <a:gd name="connsiteY66" fmla="*/ 3781424 h 4648200"/>
                <a:gd name="connsiteX67" fmla="*/ 1016272 w 1178196"/>
                <a:gd name="connsiteY67" fmla="*/ 3867150 h 4648200"/>
                <a:gd name="connsiteX68" fmla="*/ 1044848 w 1178196"/>
                <a:gd name="connsiteY68" fmla="*/ 3905250 h 4648200"/>
                <a:gd name="connsiteX69" fmla="*/ 1140096 w 1178196"/>
                <a:gd name="connsiteY69" fmla="*/ 4029076 h 4648200"/>
                <a:gd name="connsiteX70" fmla="*/ 959124 w 1178196"/>
                <a:gd name="connsiteY70" fmla="*/ 4048124 h 4648200"/>
                <a:gd name="connsiteX71" fmla="*/ 1006748 w 1178196"/>
                <a:gd name="connsiteY71" fmla="*/ 4143376 h 4648200"/>
                <a:gd name="connsiteX72" fmla="*/ 997220 w 1178196"/>
                <a:gd name="connsiteY72" fmla="*/ 4305300 h 4648200"/>
                <a:gd name="connsiteX73" fmla="*/ 882924 w 1178196"/>
                <a:gd name="connsiteY73" fmla="*/ 4362450 h 4648200"/>
                <a:gd name="connsiteX74" fmla="*/ 892036 w 1178196"/>
                <a:gd name="connsiteY74" fmla="*/ 4480936 h 4648200"/>
                <a:gd name="connsiteX75" fmla="*/ 768620 w 1178196"/>
                <a:gd name="connsiteY75" fmla="*/ 4467224 h 4648200"/>
                <a:gd name="connsiteX76" fmla="*/ 720996 w 1178196"/>
                <a:gd name="connsiteY76" fmla="*/ 4524376 h 4648200"/>
                <a:gd name="connsiteX77" fmla="*/ 501924 w 1178196"/>
                <a:gd name="connsiteY77" fmla="*/ 4648200 h 4648200"/>
                <a:gd name="connsiteX78" fmla="*/ 406672 w 1178196"/>
                <a:gd name="connsiteY78" fmla="*/ 4638676 h 4648200"/>
                <a:gd name="connsiteX79" fmla="*/ 320948 w 1178196"/>
                <a:gd name="connsiteY79" fmla="*/ 4552950 h 4648200"/>
                <a:gd name="connsiteX80" fmla="*/ 263796 w 1178196"/>
                <a:gd name="connsiteY80" fmla="*/ 4562476 h 4648200"/>
                <a:gd name="connsiteX81" fmla="*/ 120924 w 1178196"/>
                <a:gd name="connsiteY81" fmla="*/ 4438650 h 4648200"/>
                <a:gd name="connsiteX82" fmla="*/ 0 w 1178196"/>
                <a:gd name="connsiteY82" fmla="*/ 4480972 h 4648200"/>
                <a:gd name="connsiteX83" fmla="*/ 0 w 1178196"/>
                <a:gd name="connsiteY83" fmla="*/ 15474 h 464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1178196" h="4648200">
                  <a:moveTo>
                    <a:pt x="18052" y="0"/>
                  </a:moveTo>
                  <a:lnTo>
                    <a:pt x="56152" y="30480"/>
                  </a:lnTo>
                  <a:lnTo>
                    <a:pt x="124732" y="7620"/>
                  </a:lnTo>
                  <a:lnTo>
                    <a:pt x="170452" y="15240"/>
                  </a:lnTo>
                  <a:lnTo>
                    <a:pt x="124732" y="137160"/>
                  </a:lnTo>
                  <a:lnTo>
                    <a:pt x="254272" y="114300"/>
                  </a:lnTo>
                  <a:lnTo>
                    <a:pt x="307612" y="106680"/>
                  </a:lnTo>
                  <a:lnTo>
                    <a:pt x="299992" y="60960"/>
                  </a:lnTo>
                  <a:lnTo>
                    <a:pt x="391432" y="15240"/>
                  </a:lnTo>
                  <a:lnTo>
                    <a:pt x="406672" y="121920"/>
                  </a:lnTo>
                  <a:lnTo>
                    <a:pt x="566692" y="198120"/>
                  </a:lnTo>
                  <a:lnTo>
                    <a:pt x="635272" y="152400"/>
                  </a:lnTo>
                  <a:lnTo>
                    <a:pt x="711472" y="160020"/>
                  </a:lnTo>
                  <a:lnTo>
                    <a:pt x="848632" y="289560"/>
                  </a:lnTo>
                  <a:lnTo>
                    <a:pt x="985792" y="281940"/>
                  </a:lnTo>
                  <a:lnTo>
                    <a:pt x="972584" y="282674"/>
                  </a:lnTo>
                  <a:lnTo>
                    <a:pt x="987696" y="352424"/>
                  </a:lnTo>
                  <a:lnTo>
                    <a:pt x="1082948" y="381000"/>
                  </a:lnTo>
                  <a:lnTo>
                    <a:pt x="1092472" y="438150"/>
                  </a:lnTo>
                  <a:lnTo>
                    <a:pt x="1178196" y="514350"/>
                  </a:lnTo>
                  <a:lnTo>
                    <a:pt x="1168672" y="647700"/>
                  </a:lnTo>
                  <a:lnTo>
                    <a:pt x="949596" y="942976"/>
                  </a:lnTo>
                  <a:lnTo>
                    <a:pt x="940072" y="1028700"/>
                  </a:lnTo>
                  <a:lnTo>
                    <a:pt x="997220" y="1047750"/>
                  </a:lnTo>
                  <a:lnTo>
                    <a:pt x="997220" y="1171576"/>
                  </a:lnTo>
                  <a:lnTo>
                    <a:pt x="921020" y="1162050"/>
                  </a:lnTo>
                  <a:lnTo>
                    <a:pt x="873396" y="1228724"/>
                  </a:lnTo>
                  <a:lnTo>
                    <a:pt x="892448" y="1295400"/>
                  </a:lnTo>
                  <a:lnTo>
                    <a:pt x="882924" y="1352550"/>
                  </a:lnTo>
                  <a:lnTo>
                    <a:pt x="968648" y="1466850"/>
                  </a:lnTo>
                  <a:lnTo>
                    <a:pt x="1063896" y="1495424"/>
                  </a:lnTo>
                  <a:lnTo>
                    <a:pt x="997220" y="1638300"/>
                  </a:lnTo>
                  <a:lnTo>
                    <a:pt x="997220" y="1724024"/>
                  </a:lnTo>
                  <a:lnTo>
                    <a:pt x="854348" y="1800224"/>
                  </a:lnTo>
                  <a:lnTo>
                    <a:pt x="768620" y="2000250"/>
                  </a:lnTo>
                  <a:lnTo>
                    <a:pt x="720996" y="2000250"/>
                  </a:lnTo>
                  <a:lnTo>
                    <a:pt x="663848" y="2066924"/>
                  </a:lnTo>
                  <a:lnTo>
                    <a:pt x="654324" y="2162176"/>
                  </a:lnTo>
                  <a:lnTo>
                    <a:pt x="597172" y="2171700"/>
                  </a:lnTo>
                  <a:lnTo>
                    <a:pt x="501924" y="2133600"/>
                  </a:lnTo>
                  <a:lnTo>
                    <a:pt x="387620" y="2143124"/>
                  </a:lnTo>
                  <a:lnTo>
                    <a:pt x="320948" y="2209800"/>
                  </a:lnTo>
                  <a:lnTo>
                    <a:pt x="330472" y="2324100"/>
                  </a:lnTo>
                  <a:lnTo>
                    <a:pt x="292372" y="2352676"/>
                  </a:lnTo>
                  <a:lnTo>
                    <a:pt x="216172" y="2352676"/>
                  </a:lnTo>
                  <a:lnTo>
                    <a:pt x="178072" y="2466976"/>
                  </a:lnTo>
                  <a:lnTo>
                    <a:pt x="254272" y="2524124"/>
                  </a:lnTo>
                  <a:lnTo>
                    <a:pt x="387620" y="2524124"/>
                  </a:lnTo>
                  <a:lnTo>
                    <a:pt x="397148" y="2609850"/>
                  </a:lnTo>
                  <a:lnTo>
                    <a:pt x="492396" y="2609850"/>
                  </a:lnTo>
                  <a:lnTo>
                    <a:pt x="530496" y="2686050"/>
                  </a:lnTo>
                  <a:lnTo>
                    <a:pt x="587648" y="2667000"/>
                  </a:lnTo>
                  <a:lnTo>
                    <a:pt x="625748" y="2705100"/>
                  </a:lnTo>
                  <a:lnTo>
                    <a:pt x="635272" y="2762250"/>
                  </a:lnTo>
                  <a:lnTo>
                    <a:pt x="673372" y="2838450"/>
                  </a:lnTo>
                  <a:lnTo>
                    <a:pt x="701948" y="2971800"/>
                  </a:lnTo>
                  <a:lnTo>
                    <a:pt x="797196" y="2990850"/>
                  </a:lnTo>
                  <a:lnTo>
                    <a:pt x="844820" y="3095624"/>
                  </a:lnTo>
                  <a:lnTo>
                    <a:pt x="768620" y="3162300"/>
                  </a:lnTo>
                  <a:lnTo>
                    <a:pt x="759096" y="3238500"/>
                  </a:lnTo>
                  <a:lnTo>
                    <a:pt x="816248" y="3333750"/>
                  </a:lnTo>
                  <a:lnTo>
                    <a:pt x="921020" y="3333750"/>
                  </a:lnTo>
                  <a:lnTo>
                    <a:pt x="930548" y="3457576"/>
                  </a:lnTo>
                  <a:lnTo>
                    <a:pt x="1054372" y="3533776"/>
                  </a:lnTo>
                  <a:lnTo>
                    <a:pt x="1101996" y="3629024"/>
                  </a:lnTo>
                  <a:lnTo>
                    <a:pt x="1092472" y="3771900"/>
                  </a:lnTo>
                  <a:lnTo>
                    <a:pt x="1054372" y="3781424"/>
                  </a:lnTo>
                  <a:lnTo>
                    <a:pt x="1016272" y="3867150"/>
                  </a:lnTo>
                  <a:lnTo>
                    <a:pt x="1044848" y="3905250"/>
                  </a:lnTo>
                  <a:lnTo>
                    <a:pt x="1140096" y="4029076"/>
                  </a:lnTo>
                  <a:lnTo>
                    <a:pt x="959124" y="4048124"/>
                  </a:lnTo>
                  <a:lnTo>
                    <a:pt x="1006748" y="4143376"/>
                  </a:lnTo>
                  <a:lnTo>
                    <a:pt x="997220" y="4305300"/>
                  </a:lnTo>
                  <a:lnTo>
                    <a:pt x="882924" y="4362450"/>
                  </a:lnTo>
                  <a:lnTo>
                    <a:pt x="892036" y="4480936"/>
                  </a:lnTo>
                  <a:lnTo>
                    <a:pt x="768620" y="4467224"/>
                  </a:lnTo>
                  <a:lnTo>
                    <a:pt x="720996" y="4524376"/>
                  </a:lnTo>
                  <a:lnTo>
                    <a:pt x="501924" y="4648200"/>
                  </a:lnTo>
                  <a:lnTo>
                    <a:pt x="406672" y="4638676"/>
                  </a:lnTo>
                  <a:lnTo>
                    <a:pt x="320948" y="4552950"/>
                  </a:lnTo>
                  <a:lnTo>
                    <a:pt x="263796" y="4562476"/>
                  </a:lnTo>
                  <a:lnTo>
                    <a:pt x="120924" y="4438650"/>
                  </a:lnTo>
                  <a:lnTo>
                    <a:pt x="0" y="4480972"/>
                  </a:lnTo>
                  <a:lnTo>
                    <a:pt x="0" y="15474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49" name="フリーフォーム: 図形 848">
              <a:extLst>
                <a:ext uri="{FF2B5EF4-FFF2-40B4-BE49-F238E27FC236}">
                  <a16:creationId xmlns:a16="http://schemas.microsoft.com/office/drawing/2014/main" id="{3E2F95FE-1326-4423-9CE9-70E8C78EBC00}"/>
                </a:ext>
              </a:extLst>
            </p:cNvPr>
            <p:cNvSpPr/>
            <p:nvPr/>
          </p:nvSpPr>
          <p:spPr>
            <a:xfrm>
              <a:off x="33921428" y="29965650"/>
              <a:ext cx="1746368" cy="639762"/>
            </a:xfrm>
            <a:custGeom>
              <a:avLst/>
              <a:gdLst>
                <a:gd name="connsiteX0" fmla="*/ 122512 w 1746368"/>
                <a:gd name="connsiteY0" fmla="*/ 0 h 639762"/>
                <a:gd name="connsiteX1" fmla="*/ 265384 w 1746368"/>
                <a:gd name="connsiteY1" fmla="*/ 123826 h 639762"/>
                <a:gd name="connsiteX2" fmla="*/ 322536 w 1746368"/>
                <a:gd name="connsiteY2" fmla="*/ 114300 h 639762"/>
                <a:gd name="connsiteX3" fmla="*/ 408260 w 1746368"/>
                <a:gd name="connsiteY3" fmla="*/ 200026 h 639762"/>
                <a:gd name="connsiteX4" fmla="*/ 503512 w 1746368"/>
                <a:gd name="connsiteY4" fmla="*/ 209550 h 639762"/>
                <a:gd name="connsiteX5" fmla="*/ 722584 w 1746368"/>
                <a:gd name="connsiteY5" fmla="*/ 85726 h 639762"/>
                <a:gd name="connsiteX6" fmla="*/ 770208 w 1746368"/>
                <a:gd name="connsiteY6" fmla="*/ 28574 h 639762"/>
                <a:gd name="connsiteX7" fmla="*/ 893624 w 1746368"/>
                <a:gd name="connsiteY7" fmla="*/ 42286 h 639762"/>
                <a:gd name="connsiteX8" fmla="*/ 894036 w 1746368"/>
                <a:gd name="connsiteY8" fmla="*/ 47626 h 639762"/>
                <a:gd name="connsiteX9" fmla="*/ 865460 w 1746368"/>
                <a:gd name="connsiteY9" fmla="*/ 180974 h 639762"/>
                <a:gd name="connsiteX10" fmla="*/ 951184 w 1746368"/>
                <a:gd name="connsiteY10" fmla="*/ 342900 h 639762"/>
                <a:gd name="connsiteX11" fmla="*/ 1094060 w 1746368"/>
                <a:gd name="connsiteY11" fmla="*/ 285750 h 639762"/>
                <a:gd name="connsiteX12" fmla="*/ 1179784 w 1746368"/>
                <a:gd name="connsiteY12" fmla="*/ 285750 h 639762"/>
                <a:gd name="connsiteX13" fmla="*/ 1217884 w 1746368"/>
                <a:gd name="connsiteY13" fmla="*/ 219074 h 639762"/>
                <a:gd name="connsiteX14" fmla="*/ 1379808 w 1746368"/>
                <a:gd name="connsiteY14" fmla="*/ 200026 h 639762"/>
                <a:gd name="connsiteX15" fmla="*/ 1417912 w 1746368"/>
                <a:gd name="connsiteY15" fmla="*/ 257174 h 639762"/>
                <a:gd name="connsiteX16" fmla="*/ 1513160 w 1746368"/>
                <a:gd name="connsiteY16" fmla="*/ 266700 h 639762"/>
                <a:gd name="connsiteX17" fmla="*/ 1570312 w 1746368"/>
                <a:gd name="connsiteY17" fmla="*/ 314326 h 639762"/>
                <a:gd name="connsiteX18" fmla="*/ 1741760 w 1746368"/>
                <a:gd name="connsiteY18" fmla="*/ 257174 h 639762"/>
                <a:gd name="connsiteX19" fmla="*/ 1746368 w 1746368"/>
                <a:gd name="connsiteY19" fmla="*/ 257174 h 639762"/>
                <a:gd name="connsiteX20" fmla="*/ 1678260 w 1746368"/>
                <a:gd name="connsiteY20" fmla="*/ 381000 h 639762"/>
                <a:gd name="connsiteX21" fmla="*/ 1703660 w 1746368"/>
                <a:gd name="connsiteY21" fmla="*/ 438150 h 639762"/>
                <a:gd name="connsiteX22" fmla="*/ 1703660 w 1746368"/>
                <a:gd name="connsiteY22" fmla="*/ 501650 h 639762"/>
                <a:gd name="connsiteX23" fmla="*/ 1659208 w 1746368"/>
                <a:gd name="connsiteY23" fmla="*/ 552450 h 639762"/>
                <a:gd name="connsiteX24" fmla="*/ 1639364 w 1746368"/>
                <a:gd name="connsiteY24" fmla="*/ 639762 h 639762"/>
                <a:gd name="connsiteX25" fmla="*/ 0 w 1746368"/>
                <a:gd name="connsiteY25" fmla="*/ 639762 h 639762"/>
                <a:gd name="connsiteX26" fmla="*/ 0 w 1746368"/>
                <a:gd name="connsiteY26" fmla="*/ 42878 h 639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6368" h="639762">
                  <a:moveTo>
                    <a:pt x="122512" y="0"/>
                  </a:moveTo>
                  <a:lnTo>
                    <a:pt x="265384" y="123826"/>
                  </a:lnTo>
                  <a:lnTo>
                    <a:pt x="322536" y="114300"/>
                  </a:lnTo>
                  <a:lnTo>
                    <a:pt x="408260" y="200026"/>
                  </a:lnTo>
                  <a:lnTo>
                    <a:pt x="503512" y="209550"/>
                  </a:lnTo>
                  <a:lnTo>
                    <a:pt x="722584" y="85726"/>
                  </a:lnTo>
                  <a:lnTo>
                    <a:pt x="770208" y="28574"/>
                  </a:lnTo>
                  <a:lnTo>
                    <a:pt x="893624" y="42286"/>
                  </a:lnTo>
                  <a:cubicBezTo>
                    <a:pt x="893760" y="44066"/>
                    <a:pt x="893900" y="45846"/>
                    <a:pt x="894036" y="47626"/>
                  </a:cubicBezTo>
                  <a:lnTo>
                    <a:pt x="865460" y="180974"/>
                  </a:lnTo>
                  <a:lnTo>
                    <a:pt x="951184" y="342900"/>
                  </a:lnTo>
                  <a:lnTo>
                    <a:pt x="1094060" y="285750"/>
                  </a:lnTo>
                  <a:lnTo>
                    <a:pt x="1179784" y="285750"/>
                  </a:lnTo>
                  <a:lnTo>
                    <a:pt x="1217884" y="219074"/>
                  </a:lnTo>
                  <a:lnTo>
                    <a:pt x="1379808" y="200026"/>
                  </a:lnTo>
                  <a:lnTo>
                    <a:pt x="1417912" y="257174"/>
                  </a:lnTo>
                  <a:lnTo>
                    <a:pt x="1513160" y="266700"/>
                  </a:lnTo>
                  <a:lnTo>
                    <a:pt x="1570312" y="314326"/>
                  </a:lnTo>
                  <a:lnTo>
                    <a:pt x="1741760" y="257174"/>
                  </a:lnTo>
                  <a:lnTo>
                    <a:pt x="1746368" y="257174"/>
                  </a:lnTo>
                  <a:lnTo>
                    <a:pt x="1678260" y="381000"/>
                  </a:lnTo>
                  <a:lnTo>
                    <a:pt x="1703660" y="438150"/>
                  </a:lnTo>
                  <a:lnTo>
                    <a:pt x="1703660" y="501650"/>
                  </a:lnTo>
                  <a:lnTo>
                    <a:pt x="1659208" y="552450"/>
                  </a:lnTo>
                  <a:lnTo>
                    <a:pt x="1639364" y="639762"/>
                  </a:lnTo>
                  <a:lnTo>
                    <a:pt x="0" y="639762"/>
                  </a:lnTo>
                  <a:lnTo>
                    <a:pt x="0" y="42878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0" name="フリーフォーム: 図形 849">
              <a:extLst>
                <a:ext uri="{FF2B5EF4-FFF2-40B4-BE49-F238E27FC236}">
                  <a16:creationId xmlns:a16="http://schemas.microsoft.com/office/drawing/2014/main" id="{2CF589FB-364B-4820-A6F0-E76EE0D2B752}"/>
                </a:ext>
              </a:extLst>
            </p:cNvPr>
            <p:cNvSpPr/>
            <p:nvPr/>
          </p:nvSpPr>
          <p:spPr>
            <a:xfrm>
              <a:off x="39004876" y="27674888"/>
              <a:ext cx="761768" cy="932494"/>
            </a:xfrm>
            <a:custGeom>
              <a:avLst/>
              <a:gdLst>
                <a:gd name="connsiteX0" fmla="*/ 309564 w 761768"/>
                <a:gd name="connsiteY0" fmla="*/ 0 h 932494"/>
                <a:gd name="connsiteX1" fmla="*/ 423860 w 761768"/>
                <a:gd name="connsiteY1" fmla="*/ 109536 h 932494"/>
                <a:gd name="connsiteX2" fmla="*/ 495300 w 761768"/>
                <a:gd name="connsiteY2" fmla="*/ 80962 h 932494"/>
                <a:gd name="connsiteX3" fmla="*/ 552448 w 761768"/>
                <a:gd name="connsiteY3" fmla="*/ 123824 h 932494"/>
                <a:gd name="connsiteX4" fmla="*/ 642936 w 761768"/>
                <a:gd name="connsiteY4" fmla="*/ 123824 h 932494"/>
                <a:gd name="connsiteX5" fmla="*/ 761768 w 761768"/>
                <a:gd name="connsiteY5" fmla="*/ 191162 h 932494"/>
                <a:gd name="connsiteX6" fmla="*/ 761768 w 761768"/>
                <a:gd name="connsiteY6" fmla="*/ 932494 h 932494"/>
                <a:gd name="connsiteX7" fmla="*/ 701676 w 761768"/>
                <a:gd name="connsiteY7" fmla="*/ 865188 h 932494"/>
                <a:gd name="connsiteX8" fmla="*/ 619124 w 761768"/>
                <a:gd name="connsiteY8" fmla="*/ 839788 h 932494"/>
                <a:gd name="connsiteX9" fmla="*/ 609760 w 761768"/>
                <a:gd name="connsiteY9" fmla="*/ 840408 h 932494"/>
                <a:gd name="connsiteX10" fmla="*/ 514348 w 761768"/>
                <a:gd name="connsiteY10" fmla="*/ 814388 h 932494"/>
                <a:gd name="connsiteX11" fmla="*/ 428624 w 761768"/>
                <a:gd name="connsiteY11" fmla="*/ 747712 h 932494"/>
                <a:gd name="connsiteX12" fmla="*/ 295276 w 761768"/>
                <a:gd name="connsiteY12" fmla="*/ 690562 h 932494"/>
                <a:gd name="connsiteX13" fmla="*/ 161924 w 761768"/>
                <a:gd name="connsiteY13" fmla="*/ 481012 h 932494"/>
                <a:gd name="connsiteX14" fmla="*/ 190500 w 761768"/>
                <a:gd name="connsiteY14" fmla="*/ 404812 h 932494"/>
                <a:gd name="connsiteX15" fmla="*/ 114300 w 761768"/>
                <a:gd name="connsiteY15" fmla="*/ 347662 h 932494"/>
                <a:gd name="connsiteX16" fmla="*/ 114300 w 761768"/>
                <a:gd name="connsiteY16" fmla="*/ 242888 h 932494"/>
                <a:gd name="connsiteX17" fmla="*/ 76200 w 761768"/>
                <a:gd name="connsiteY17" fmla="*/ 233362 h 932494"/>
                <a:gd name="connsiteX18" fmla="*/ 36544 w 761768"/>
                <a:gd name="connsiteY18" fmla="*/ 167272 h 932494"/>
                <a:gd name="connsiteX19" fmla="*/ 0 w 761768"/>
                <a:gd name="connsiteY19" fmla="*/ 180976 h 932494"/>
                <a:gd name="connsiteX20" fmla="*/ 38100 w 761768"/>
                <a:gd name="connsiteY20" fmla="*/ 166688 h 932494"/>
                <a:gd name="connsiteX21" fmla="*/ 38100 w 761768"/>
                <a:gd name="connsiteY21" fmla="*/ 128588 h 932494"/>
                <a:gd name="connsiteX22" fmla="*/ 128588 w 761768"/>
                <a:gd name="connsiteY22" fmla="*/ 42862 h 932494"/>
                <a:gd name="connsiteX23" fmla="*/ 238124 w 761768"/>
                <a:gd name="connsiteY23" fmla="*/ 42862 h 932494"/>
                <a:gd name="connsiteX24" fmla="*/ 252412 w 761768"/>
                <a:gd name="connsiteY24" fmla="*/ 9524 h 932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61768" h="932494">
                  <a:moveTo>
                    <a:pt x="309564" y="0"/>
                  </a:moveTo>
                  <a:lnTo>
                    <a:pt x="423860" y="109536"/>
                  </a:lnTo>
                  <a:lnTo>
                    <a:pt x="495300" y="80962"/>
                  </a:lnTo>
                  <a:lnTo>
                    <a:pt x="552448" y="123824"/>
                  </a:lnTo>
                  <a:lnTo>
                    <a:pt x="642936" y="123824"/>
                  </a:lnTo>
                  <a:lnTo>
                    <a:pt x="761768" y="191162"/>
                  </a:lnTo>
                  <a:lnTo>
                    <a:pt x="761768" y="932494"/>
                  </a:lnTo>
                  <a:lnTo>
                    <a:pt x="701676" y="865188"/>
                  </a:lnTo>
                  <a:lnTo>
                    <a:pt x="619124" y="839788"/>
                  </a:lnTo>
                  <a:lnTo>
                    <a:pt x="609760" y="840408"/>
                  </a:lnTo>
                  <a:lnTo>
                    <a:pt x="514348" y="814388"/>
                  </a:lnTo>
                  <a:lnTo>
                    <a:pt x="428624" y="747712"/>
                  </a:lnTo>
                  <a:lnTo>
                    <a:pt x="295276" y="690562"/>
                  </a:lnTo>
                  <a:lnTo>
                    <a:pt x="161924" y="481012"/>
                  </a:lnTo>
                  <a:lnTo>
                    <a:pt x="190500" y="404812"/>
                  </a:lnTo>
                  <a:lnTo>
                    <a:pt x="114300" y="347662"/>
                  </a:lnTo>
                  <a:lnTo>
                    <a:pt x="114300" y="242888"/>
                  </a:lnTo>
                  <a:lnTo>
                    <a:pt x="76200" y="233362"/>
                  </a:lnTo>
                  <a:lnTo>
                    <a:pt x="36544" y="167272"/>
                  </a:lnTo>
                  <a:lnTo>
                    <a:pt x="0" y="180976"/>
                  </a:lnTo>
                  <a:lnTo>
                    <a:pt x="38100" y="166688"/>
                  </a:lnTo>
                  <a:lnTo>
                    <a:pt x="38100" y="128588"/>
                  </a:lnTo>
                  <a:lnTo>
                    <a:pt x="128588" y="42862"/>
                  </a:lnTo>
                  <a:lnTo>
                    <a:pt x="238124" y="42862"/>
                  </a:lnTo>
                  <a:lnTo>
                    <a:pt x="252412" y="9524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1" name="フリーフォーム: 図形 850">
              <a:extLst>
                <a:ext uri="{FF2B5EF4-FFF2-40B4-BE49-F238E27FC236}">
                  <a16:creationId xmlns:a16="http://schemas.microsoft.com/office/drawing/2014/main" id="{4FC4D8FE-CD5A-4782-BE11-B1C32BB70C67}"/>
                </a:ext>
              </a:extLst>
            </p:cNvPr>
            <p:cNvSpPr/>
            <p:nvPr/>
          </p:nvSpPr>
          <p:spPr>
            <a:xfrm>
              <a:off x="38970788" y="28514676"/>
              <a:ext cx="795856" cy="2022474"/>
            </a:xfrm>
            <a:custGeom>
              <a:avLst/>
              <a:gdLst>
                <a:gd name="connsiteX0" fmla="*/ 653212 w 795856"/>
                <a:gd name="connsiteY0" fmla="*/ 0 h 2022474"/>
                <a:gd name="connsiteX1" fmla="*/ 735764 w 795856"/>
                <a:gd name="connsiteY1" fmla="*/ 25400 h 2022474"/>
                <a:gd name="connsiteX2" fmla="*/ 795856 w 795856"/>
                <a:gd name="connsiteY2" fmla="*/ 92706 h 2022474"/>
                <a:gd name="connsiteX3" fmla="*/ 795856 w 795856"/>
                <a:gd name="connsiteY3" fmla="*/ 1553944 h 2022474"/>
                <a:gd name="connsiteX4" fmla="*/ 757988 w 795856"/>
                <a:gd name="connsiteY4" fmla="*/ 1574800 h 2022474"/>
                <a:gd name="connsiteX5" fmla="*/ 684964 w 795856"/>
                <a:gd name="connsiteY5" fmla="*/ 1651000 h 2022474"/>
                <a:gd name="connsiteX6" fmla="*/ 684964 w 795856"/>
                <a:gd name="connsiteY6" fmla="*/ 1771648 h 2022474"/>
                <a:gd name="connsiteX7" fmla="*/ 700836 w 795856"/>
                <a:gd name="connsiteY7" fmla="*/ 1943100 h 2022474"/>
                <a:gd name="connsiteX8" fmla="*/ 757988 w 795856"/>
                <a:gd name="connsiteY8" fmla="*/ 2016124 h 2022474"/>
                <a:gd name="connsiteX9" fmla="*/ 716712 w 795856"/>
                <a:gd name="connsiteY9" fmla="*/ 2022474 h 2022474"/>
                <a:gd name="connsiteX10" fmla="*/ 669088 w 795856"/>
                <a:gd name="connsiteY10" fmla="*/ 1984374 h 2022474"/>
                <a:gd name="connsiteX11" fmla="*/ 586536 w 795856"/>
                <a:gd name="connsiteY11" fmla="*/ 1978024 h 2022474"/>
                <a:gd name="connsiteX12" fmla="*/ 575624 w 795856"/>
                <a:gd name="connsiteY12" fmla="*/ 1981298 h 2022474"/>
                <a:gd name="connsiteX13" fmla="*/ 577012 w 795856"/>
                <a:gd name="connsiteY13" fmla="*/ 1978024 h 2022474"/>
                <a:gd name="connsiteX14" fmla="*/ 462712 w 795856"/>
                <a:gd name="connsiteY14" fmla="*/ 1978024 h 2022474"/>
                <a:gd name="connsiteX15" fmla="*/ 367460 w 795856"/>
                <a:gd name="connsiteY15" fmla="*/ 1971674 h 2022474"/>
                <a:gd name="connsiteX16" fmla="*/ 316660 w 795856"/>
                <a:gd name="connsiteY16" fmla="*/ 1857374 h 2022474"/>
                <a:gd name="connsiteX17" fmla="*/ 278564 w 795856"/>
                <a:gd name="connsiteY17" fmla="*/ 1844674 h 2022474"/>
                <a:gd name="connsiteX18" fmla="*/ 189660 w 795856"/>
                <a:gd name="connsiteY18" fmla="*/ 1755774 h 2022474"/>
                <a:gd name="connsiteX19" fmla="*/ 183312 w 795856"/>
                <a:gd name="connsiteY19" fmla="*/ 1647824 h 2022474"/>
                <a:gd name="connsiteX20" fmla="*/ 164260 w 795856"/>
                <a:gd name="connsiteY20" fmla="*/ 1571624 h 2022474"/>
                <a:gd name="connsiteX21" fmla="*/ 246812 w 795856"/>
                <a:gd name="connsiteY21" fmla="*/ 1431924 h 2022474"/>
                <a:gd name="connsiteX22" fmla="*/ 291260 w 795856"/>
                <a:gd name="connsiteY22" fmla="*/ 1311274 h 2022474"/>
                <a:gd name="connsiteX23" fmla="*/ 246812 w 795856"/>
                <a:gd name="connsiteY23" fmla="*/ 1050924 h 2022474"/>
                <a:gd name="connsiteX24" fmla="*/ 24564 w 795856"/>
                <a:gd name="connsiteY24" fmla="*/ 1031874 h 2022474"/>
                <a:gd name="connsiteX25" fmla="*/ 0 w 795856"/>
                <a:gd name="connsiteY25" fmla="*/ 1045910 h 2022474"/>
                <a:gd name="connsiteX26" fmla="*/ 34088 w 795856"/>
                <a:gd name="connsiteY26" fmla="*/ 841374 h 2022474"/>
                <a:gd name="connsiteX27" fmla="*/ 119812 w 795856"/>
                <a:gd name="connsiteY27" fmla="*/ 803274 h 2022474"/>
                <a:gd name="connsiteX28" fmla="*/ 234112 w 795856"/>
                <a:gd name="connsiteY28" fmla="*/ 793748 h 2022474"/>
                <a:gd name="connsiteX29" fmla="*/ 357936 w 795856"/>
                <a:gd name="connsiteY29" fmla="*/ 727074 h 2022474"/>
                <a:gd name="connsiteX30" fmla="*/ 434136 w 795856"/>
                <a:gd name="connsiteY30" fmla="*/ 622300 h 2022474"/>
                <a:gd name="connsiteX31" fmla="*/ 557964 w 795856"/>
                <a:gd name="connsiteY31" fmla="*/ 593724 h 2022474"/>
                <a:gd name="connsiteX32" fmla="*/ 596060 w 795856"/>
                <a:gd name="connsiteY32" fmla="*/ 479424 h 2022474"/>
                <a:gd name="connsiteX33" fmla="*/ 624636 w 795856"/>
                <a:gd name="connsiteY33" fmla="*/ 393700 h 2022474"/>
                <a:gd name="connsiteX34" fmla="*/ 653212 w 795856"/>
                <a:gd name="connsiteY34" fmla="*/ 203200 h 2022474"/>
                <a:gd name="connsiteX35" fmla="*/ 615112 w 795856"/>
                <a:gd name="connsiteY35" fmla="*/ 98424 h 2022474"/>
                <a:gd name="connsiteX36" fmla="*/ 653212 w 795856"/>
                <a:gd name="connsiteY36" fmla="*/ 3174 h 2022474"/>
                <a:gd name="connsiteX37" fmla="*/ 643848 w 795856"/>
                <a:gd name="connsiteY37" fmla="*/ 620 h 2022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95856" h="2022474">
                  <a:moveTo>
                    <a:pt x="653212" y="0"/>
                  </a:moveTo>
                  <a:lnTo>
                    <a:pt x="735764" y="25400"/>
                  </a:lnTo>
                  <a:lnTo>
                    <a:pt x="795856" y="92706"/>
                  </a:lnTo>
                  <a:lnTo>
                    <a:pt x="795856" y="1553944"/>
                  </a:lnTo>
                  <a:lnTo>
                    <a:pt x="757988" y="1574800"/>
                  </a:lnTo>
                  <a:lnTo>
                    <a:pt x="684964" y="1651000"/>
                  </a:lnTo>
                  <a:lnTo>
                    <a:pt x="684964" y="1771648"/>
                  </a:lnTo>
                  <a:lnTo>
                    <a:pt x="700836" y="1943100"/>
                  </a:lnTo>
                  <a:lnTo>
                    <a:pt x="757988" y="2016124"/>
                  </a:lnTo>
                  <a:lnTo>
                    <a:pt x="716712" y="2022474"/>
                  </a:lnTo>
                  <a:lnTo>
                    <a:pt x="669088" y="1984374"/>
                  </a:lnTo>
                  <a:lnTo>
                    <a:pt x="586536" y="1978024"/>
                  </a:lnTo>
                  <a:lnTo>
                    <a:pt x="575624" y="1981298"/>
                  </a:lnTo>
                  <a:lnTo>
                    <a:pt x="577012" y="1978024"/>
                  </a:lnTo>
                  <a:lnTo>
                    <a:pt x="462712" y="1978024"/>
                  </a:lnTo>
                  <a:lnTo>
                    <a:pt x="367460" y="1971674"/>
                  </a:lnTo>
                  <a:lnTo>
                    <a:pt x="316660" y="1857374"/>
                  </a:lnTo>
                  <a:lnTo>
                    <a:pt x="278564" y="1844674"/>
                  </a:lnTo>
                  <a:lnTo>
                    <a:pt x="189660" y="1755774"/>
                  </a:lnTo>
                  <a:lnTo>
                    <a:pt x="183312" y="1647824"/>
                  </a:lnTo>
                  <a:lnTo>
                    <a:pt x="164260" y="1571624"/>
                  </a:lnTo>
                  <a:lnTo>
                    <a:pt x="246812" y="1431924"/>
                  </a:lnTo>
                  <a:lnTo>
                    <a:pt x="291260" y="1311274"/>
                  </a:lnTo>
                  <a:lnTo>
                    <a:pt x="246812" y="1050924"/>
                  </a:lnTo>
                  <a:lnTo>
                    <a:pt x="24564" y="1031874"/>
                  </a:lnTo>
                  <a:lnTo>
                    <a:pt x="0" y="1045910"/>
                  </a:lnTo>
                  <a:lnTo>
                    <a:pt x="34088" y="841374"/>
                  </a:lnTo>
                  <a:lnTo>
                    <a:pt x="119812" y="803274"/>
                  </a:lnTo>
                  <a:lnTo>
                    <a:pt x="234112" y="793748"/>
                  </a:lnTo>
                  <a:lnTo>
                    <a:pt x="357936" y="727074"/>
                  </a:lnTo>
                  <a:lnTo>
                    <a:pt x="434136" y="622300"/>
                  </a:lnTo>
                  <a:lnTo>
                    <a:pt x="557964" y="593724"/>
                  </a:lnTo>
                  <a:lnTo>
                    <a:pt x="596060" y="479424"/>
                  </a:lnTo>
                  <a:lnTo>
                    <a:pt x="624636" y="393700"/>
                  </a:lnTo>
                  <a:lnTo>
                    <a:pt x="653212" y="203200"/>
                  </a:lnTo>
                  <a:lnTo>
                    <a:pt x="615112" y="98424"/>
                  </a:lnTo>
                  <a:lnTo>
                    <a:pt x="653212" y="3174"/>
                  </a:lnTo>
                  <a:lnTo>
                    <a:pt x="643848" y="62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2" name="グループ化 851">
            <a:extLst>
              <a:ext uri="{FF2B5EF4-FFF2-40B4-BE49-F238E27FC236}">
                <a16:creationId xmlns:a16="http://schemas.microsoft.com/office/drawing/2014/main" id="{21AF051B-710A-430B-886B-695A4E92BCB4}"/>
              </a:ext>
            </a:extLst>
          </p:cNvPr>
          <p:cNvGrpSpPr/>
          <p:nvPr/>
        </p:nvGrpSpPr>
        <p:grpSpPr>
          <a:xfrm>
            <a:off x="2056064" y="2729940"/>
            <a:ext cx="4343400" cy="6946900"/>
            <a:chOff x="34099500" y="23361650"/>
            <a:chExt cx="4343400" cy="6946900"/>
          </a:xfrm>
        </p:grpSpPr>
        <p:grpSp>
          <p:nvGrpSpPr>
            <p:cNvPr id="853" name="グループ化 852">
              <a:extLst>
                <a:ext uri="{FF2B5EF4-FFF2-40B4-BE49-F238E27FC236}">
                  <a16:creationId xmlns:a16="http://schemas.microsoft.com/office/drawing/2014/main" id="{F8793FEC-B8DC-412C-9D88-83B8C42135CD}"/>
                </a:ext>
              </a:extLst>
            </p:cNvPr>
            <p:cNvGrpSpPr/>
            <p:nvPr/>
          </p:nvGrpSpPr>
          <p:grpSpPr>
            <a:xfrm>
              <a:off x="34099500" y="23361650"/>
              <a:ext cx="4343400" cy="6946900"/>
              <a:chOff x="34099500" y="23361650"/>
              <a:chExt cx="4343400" cy="6946900"/>
            </a:xfrm>
          </p:grpSpPr>
          <p:grpSp>
            <p:nvGrpSpPr>
              <p:cNvPr id="933" name="グループ化 932">
                <a:extLst>
                  <a:ext uri="{FF2B5EF4-FFF2-40B4-BE49-F238E27FC236}">
                    <a16:creationId xmlns:a16="http://schemas.microsoft.com/office/drawing/2014/main" id="{FD95DD75-61C3-4988-B26B-F61F0B24B759}"/>
                  </a:ext>
                </a:extLst>
              </p:cNvPr>
              <p:cNvGrpSpPr/>
              <p:nvPr/>
            </p:nvGrpSpPr>
            <p:grpSpPr>
              <a:xfrm>
                <a:off x="34099500" y="23361650"/>
                <a:ext cx="4343400" cy="6946900"/>
                <a:chOff x="34099500" y="23361650"/>
                <a:chExt cx="4343400" cy="6946900"/>
              </a:xfrm>
            </p:grpSpPr>
            <p:sp>
              <p:nvSpPr>
                <p:cNvPr id="935" name="フリーフォーム: 図形 934">
                  <a:extLst>
                    <a:ext uri="{FF2B5EF4-FFF2-40B4-BE49-F238E27FC236}">
                      <a16:creationId xmlns:a16="http://schemas.microsoft.com/office/drawing/2014/main" id="{A3391DE1-5AE7-4680-A664-8F361ADA2ED8}"/>
                    </a:ext>
                  </a:extLst>
                </p:cNvPr>
                <p:cNvSpPr/>
                <p:nvPr/>
              </p:nvSpPr>
              <p:spPr>
                <a:xfrm>
                  <a:off x="35483224" y="23787100"/>
                  <a:ext cx="762576" cy="717550"/>
                </a:xfrm>
                <a:custGeom>
                  <a:avLst/>
                  <a:gdLst>
                    <a:gd name="connsiteX0" fmla="*/ 406976 w 762576"/>
                    <a:gd name="connsiteY0" fmla="*/ 0 h 717550"/>
                    <a:gd name="connsiteX1" fmla="*/ 559376 w 762576"/>
                    <a:gd name="connsiteY1" fmla="*/ 63500 h 717550"/>
                    <a:gd name="connsiteX2" fmla="*/ 603824 w 762576"/>
                    <a:gd name="connsiteY2" fmla="*/ 25400 h 717550"/>
                    <a:gd name="connsiteX3" fmla="*/ 660976 w 762576"/>
                    <a:gd name="connsiteY3" fmla="*/ 31750 h 717550"/>
                    <a:gd name="connsiteX4" fmla="*/ 667328 w 762576"/>
                    <a:gd name="connsiteY4" fmla="*/ 69850 h 717550"/>
                    <a:gd name="connsiteX5" fmla="*/ 699076 w 762576"/>
                    <a:gd name="connsiteY5" fmla="*/ 69850 h 717550"/>
                    <a:gd name="connsiteX6" fmla="*/ 724476 w 762576"/>
                    <a:gd name="connsiteY6" fmla="*/ 107950 h 717550"/>
                    <a:gd name="connsiteX7" fmla="*/ 756224 w 762576"/>
                    <a:gd name="connsiteY7" fmla="*/ 107950 h 717550"/>
                    <a:gd name="connsiteX8" fmla="*/ 762576 w 762576"/>
                    <a:gd name="connsiteY8" fmla="*/ 177800 h 717550"/>
                    <a:gd name="connsiteX9" fmla="*/ 724476 w 762576"/>
                    <a:gd name="connsiteY9" fmla="*/ 247650 h 717550"/>
                    <a:gd name="connsiteX10" fmla="*/ 730824 w 762576"/>
                    <a:gd name="connsiteY10" fmla="*/ 285750 h 717550"/>
                    <a:gd name="connsiteX11" fmla="*/ 686376 w 762576"/>
                    <a:gd name="connsiteY11" fmla="*/ 355600 h 717550"/>
                    <a:gd name="connsiteX12" fmla="*/ 648276 w 762576"/>
                    <a:gd name="connsiteY12" fmla="*/ 412750 h 717550"/>
                    <a:gd name="connsiteX13" fmla="*/ 514928 w 762576"/>
                    <a:gd name="connsiteY13" fmla="*/ 685800 h 717550"/>
                    <a:gd name="connsiteX14" fmla="*/ 343476 w 762576"/>
                    <a:gd name="connsiteY14" fmla="*/ 717550 h 717550"/>
                    <a:gd name="connsiteX15" fmla="*/ 108528 w 762576"/>
                    <a:gd name="connsiteY15" fmla="*/ 609600 h 717550"/>
                    <a:gd name="connsiteX16" fmla="*/ 0 w 762576"/>
                    <a:gd name="connsiteY16" fmla="*/ 570344 h 717550"/>
                    <a:gd name="connsiteX17" fmla="*/ 45024 w 762576"/>
                    <a:gd name="connsiteY17" fmla="*/ 546100 h 717550"/>
                    <a:gd name="connsiteX18" fmla="*/ 57728 w 762576"/>
                    <a:gd name="connsiteY18" fmla="*/ 514350 h 717550"/>
                    <a:gd name="connsiteX19" fmla="*/ 95824 w 762576"/>
                    <a:gd name="connsiteY19" fmla="*/ 476250 h 717550"/>
                    <a:gd name="connsiteX20" fmla="*/ 235528 w 762576"/>
                    <a:gd name="connsiteY20" fmla="*/ 285750 h 717550"/>
                    <a:gd name="connsiteX21" fmla="*/ 286328 w 762576"/>
                    <a:gd name="connsiteY21" fmla="*/ 222250 h 717550"/>
                    <a:gd name="connsiteX22" fmla="*/ 286328 w 762576"/>
                    <a:gd name="connsiteY22" fmla="*/ 165100 h 717550"/>
                    <a:gd name="connsiteX23" fmla="*/ 254576 w 762576"/>
                    <a:gd name="connsiteY23" fmla="*/ 120650 h 717550"/>
                    <a:gd name="connsiteX24" fmla="*/ 273624 w 762576"/>
                    <a:gd name="connsiteY24" fmla="*/ 25400 h 717550"/>
                    <a:gd name="connsiteX25" fmla="*/ 343476 w 762576"/>
                    <a:gd name="connsiteY25" fmla="*/ 44450 h 717550"/>
                    <a:gd name="connsiteX26" fmla="*/ 406976 w 762576"/>
                    <a:gd name="connsiteY26" fmla="*/ 0 h 717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762576" h="717550">
                      <a:moveTo>
                        <a:pt x="406976" y="0"/>
                      </a:moveTo>
                      <a:lnTo>
                        <a:pt x="559376" y="63500"/>
                      </a:lnTo>
                      <a:lnTo>
                        <a:pt x="603824" y="25400"/>
                      </a:lnTo>
                      <a:lnTo>
                        <a:pt x="660976" y="31750"/>
                      </a:lnTo>
                      <a:lnTo>
                        <a:pt x="667328" y="69850"/>
                      </a:lnTo>
                      <a:lnTo>
                        <a:pt x="699076" y="69850"/>
                      </a:lnTo>
                      <a:lnTo>
                        <a:pt x="724476" y="107950"/>
                      </a:lnTo>
                      <a:lnTo>
                        <a:pt x="756224" y="107950"/>
                      </a:lnTo>
                      <a:lnTo>
                        <a:pt x="762576" y="177800"/>
                      </a:lnTo>
                      <a:lnTo>
                        <a:pt x="724476" y="247650"/>
                      </a:lnTo>
                      <a:lnTo>
                        <a:pt x="730824" y="285750"/>
                      </a:lnTo>
                      <a:lnTo>
                        <a:pt x="686376" y="355600"/>
                      </a:lnTo>
                      <a:lnTo>
                        <a:pt x="648276" y="412750"/>
                      </a:lnTo>
                      <a:lnTo>
                        <a:pt x="514928" y="685800"/>
                      </a:lnTo>
                      <a:lnTo>
                        <a:pt x="343476" y="717550"/>
                      </a:lnTo>
                      <a:lnTo>
                        <a:pt x="108528" y="609600"/>
                      </a:lnTo>
                      <a:lnTo>
                        <a:pt x="0" y="570344"/>
                      </a:lnTo>
                      <a:lnTo>
                        <a:pt x="45024" y="546100"/>
                      </a:lnTo>
                      <a:lnTo>
                        <a:pt x="57728" y="514350"/>
                      </a:lnTo>
                      <a:lnTo>
                        <a:pt x="95824" y="476250"/>
                      </a:lnTo>
                      <a:lnTo>
                        <a:pt x="235528" y="285750"/>
                      </a:lnTo>
                      <a:lnTo>
                        <a:pt x="286328" y="222250"/>
                      </a:lnTo>
                      <a:lnTo>
                        <a:pt x="286328" y="165100"/>
                      </a:lnTo>
                      <a:lnTo>
                        <a:pt x="254576" y="120650"/>
                      </a:lnTo>
                      <a:lnTo>
                        <a:pt x="273624" y="25400"/>
                      </a:lnTo>
                      <a:lnTo>
                        <a:pt x="343476" y="44450"/>
                      </a:lnTo>
                      <a:lnTo>
                        <a:pt x="4069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6" name="フリーフォーム: 図形 935">
                  <a:extLst>
                    <a:ext uri="{FF2B5EF4-FFF2-40B4-BE49-F238E27FC236}">
                      <a16:creationId xmlns:a16="http://schemas.microsoft.com/office/drawing/2014/main" id="{ECFCDC99-7623-4998-B754-89218AFEE36C}"/>
                    </a:ext>
                  </a:extLst>
                </p:cNvPr>
                <p:cNvSpPr/>
                <p:nvPr/>
              </p:nvSpPr>
              <p:spPr>
                <a:xfrm>
                  <a:off x="37636448" y="23361650"/>
                  <a:ext cx="641352" cy="1152626"/>
                </a:xfrm>
                <a:custGeom>
                  <a:avLst/>
                  <a:gdLst>
                    <a:gd name="connsiteX0" fmla="*/ 95252 w 641352"/>
                    <a:gd name="connsiteY0" fmla="*/ 0 h 1152626"/>
                    <a:gd name="connsiteX1" fmla="*/ 127000 w 641352"/>
                    <a:gd name="connsiteY1" fmla="*/ 25400 h 1152626"/>
                    <a:gd name="connsiteX2" fmla="*/ 273052 w 641352"/>
                    <a:gd name="connsiteY2" fmla="*/ 38100 h 1152626"/>
                    <a:gd name="connsiteX3" fmla="*/ 279400 w 641352"/>
                    <a:gd name="connsiteY3" fmla="*/ 114300 h 1152626"/>
                    <a:gd name="connsiteX4" fmla="*/ 304800 w 641352"/>
                    <a:gd name="connsiteY4" fmla="*/ 158750 h 1152626"/>
                    <a:gd name="connsiteX5" fmla="*/ 330200 w 641352"/>
                    <a:gd name="connsiteY5" fmla="*/ 393700 h 1152626"/>
                    <a:gd name="connsiteX6" fmla="*/ 336552 w 641352"/>
                    <a:gd name="connsiteY6" fmla="*/ 431800 h 1152626"/>
                    <a:gd name="connsiteX7" fmla="*/ 349252 w 641352"/>
                    <a:gd name="connsiteY7" fmla="*/ 469900 h 1152626"/>
                    <a:gd name="connsiteX8" fmla="*/ 412752 w 641352"/>
                    <a:gd name="connsiteY8" fmla="*/ 469900 h 1152626"/>
                    <a:gd name="connsiteX9" fmla="*/ 412752 w 641352"/>
                    <a:gd name="connsiteY9" fmla="*/ 546100 h 1152626"/>
                    <a:gd name="connsiteX10" fmla="*/ 539752 w 641352"/>
                    <a:gd name="connsiteY10" fmla="*/ 635000 h 1152626"/>
                    <a:gd name="connsiteX11" fmla="*/ 603252 w 641352"/>
                    <a:gd name="connsiteY11" fmla="*/ 622300 h 1152626"/>
                    <a:gd name="connsiteX12" fmla="*/ 641352 w 641352"/>
                    <a:gd name="connsiteY12" fmla="*/ 692150 h 1152626"/>
                    <a:gd name="connsiteX13" fmla="*/ 615952 w 641352"/>
                    <a:gd name="connsiteY13" fmla="*/ 787400 h 1152626"/>
                    <a:gd name="connsiteX14" fmla="*/ 641352 w 641352"/>
                    <a:gd name="connsiteY14" fmla="*/ 850900 h 1152626"/>
                    <a:gd name="connsiteX15" fmla="*/ 635000 w 641352"/>
                    <a:gd name="connsiteY15" fmla="*/ 914400 h 1152626"/>
                    <a:gd name="connsiteX16" fmla="*/ 571504 w 641352"/>
                    <a:gd name="connsiteY16" fmla="*/ 946150 h 1152626"/>
                    <a:gd name="connsiteX17" fmla="*/ 571504 w 641352"/>
                    <a:gd name="connsiteY17" fmla="*/ 984250 h 1152626"/>
                    <a:gd name="connsiteX18" fmla="*/ 622304 w 641352"/>
                    <a:gd name="connsiteY18" fmla="*/ 1003300 h 1152626"/>
                    <a:gd name="connsiteX19" fmla="*/ 640992 w 641352"/>
                    <a:gd name="connsiteY19" fmla="*/ 1115438 h 1152626"/>
                    <a:gd name="connsiteX20" fmla="*/ 518276 w 641352"/>
                    <a:gd name="connsiteY20" fmla="*/ 1152626 h 1152626"/>
                    <a:gd name="connsiteX21" fmla="*/ 425452 w 641352"/>
                    <a:gd name="connsiteY21" fmla="*/ 1035050 h 1152626"/>
                    <a:gd name="connsiteX22" fmla="*/ 412752 w 641352"/>
                    <a:gd name="connsiteY22" fmla="*/ 908050 h 1152626"/>
                    <a:gd name="connsiteX23" fmla="*/ 361952 w 641352"/>
                    <a:gd name="connsiteY23" fmla="*/ 844550 h 1152626"/>
                    <a:gd name="connsiteX24" fmla="*/ 190504 w 641352"/>
                    <a:gd name="connsiteY24" fmla="*/ 774700 h 1152626"/>
                    <a:gd name="connsiteX25" fmla="*/ 158752 w 641352"/>
                    <a:gd name="connsiteY25" fmla="*/ 723900 h 1152626"/>
                    <a:gd name="connsiteX26" fmla="*/ 215904 w 641352"/>
                    <a:gd name="connsiteY26" fmla="*/ 660400 h 1152626"/>
                    <a:gd name="connsiteX27" fmla="*/ 38104 w 641352"/>
                    <a:gd name="connsiteY27" fmla="*/ 666750 h 1152626"/>
                    <a:gd name="connsiteX28" fmla="*/ 50800 w 641352"/>
                    <a:gd name="connsiteY28" fmla="*/ 539750 h 1152626"/>
                    <a:gd name="connsiteX29" fmla="*/ 76200 w 641352"/>
                    <a:gd name="connsiteY29" fmla="*/ 450850 h 1152626"/>
                    <a:gd name="connsiteX30" fmla="*/ 0 w 641352"/>
                    <a:gd name="connsiteY30" fmla="*/ 393700 h 1152626"/>
                    <a:gd name="connsiteX31" fmla="*/ 38104 w 641352"/>
                    <a:gd name="connsiteY31" fmla="*/ 298450 h 1152626"/>
                    <a:gd name="connsiteX32" fmla="*/ 107952 w 641352"/>
                    <a:gd name="connsiteY32" fmla="*/ 209550 h 1152626"/>
                    <a:gd name="connsiteX33" fmla="*/ 12704 w 641352"/>
                    <a:gd name="connsiteY33" fmla="*/ 171450 h 1152626"/>
                    <a:gd name="connsiteX34" fmla="*/ 47052 w 641352"/>
                    <a:gd name="connsiteY34" fmla="*/ 16870 h 1152626"/>
                    <a:gd name="connsiteX35" fmla="*/ 95252 w 641352"/>
                    <a:gd name="connsiteY35" fmla="*/ 0 h 11526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641352" h="1152626">
                      <a:moveTo>
                        <a:pt x="95252" y="0"/>
                      </a:moveTo>
                      <a:lnTo>
                        <a:pt x="127000" y="25400"/>
                      </a:lnTo>
                      <a:lnTo>
                        <a:pt x="273052" y="38100"/>
                      </a:lnTo>
                      <a:lnTo>
                        <a:pt x="279400" y="114300"/>
                      </a:lnTo>
                      <a:lnTo>
                        <a:pt x="304800" y="158750"/>
                      </a:lnTo>
                      <a:lnTo>
                        <a:pt x="330200" y="393700"/>
                      </a:lnTo>
                      <a:lnTo>
                        <a:pt x="336552" y="431800"/>
                      </a:lnTo>
                      <a:lnTo>
                        <a:pt x="349252" y="469900"/>
                      </a:lnTo>
                      <a:lnTo>
                        <a:pt x="412752" y="469900"/>
                      </a:lnTo>
                      <a:lnTo>
                        <a:pt x="412752" y="546100"/>
                      </a:lnTo>
                      <a:lnTo>
                        <a:pt x="539752" y="635000"/>
                      </a:lnTo>
                      <a:lnTo>
                        <a:pt x="603252" y="622300"/>
                      </a:lnTo>
                      <a:lnTo>
                        <a:pt x="641352" y="692150"/>
                      </a:lnTo>
                      <a:lnTo>
                        <a:pt x="615952" y="787400"/>
                      </a:lnTo>
                      <a:lnTo>
                        <a:pt x="641352" y="850900"/>
                      </a:lnTo>
                      <a:lnTo>
                        <a:pt x="635000" y="914400"/>
                      </a:lnTo>
                      <a:lnTo>
                        <a:pt x="571504" y="946150"/>
                      </a:lnTo>
                      <a:lnTo>
                        <a:pt x="571504" y="984250"/>
                      </a:lnTo>
                      <a:lnTo>
                        <a:pt x="622304" y="1003300"/>
                      </a:lnTo>
                      <a:lnTo>
                        <a:pt x="640992" y="1115438"/>
                      </a:lnTo>
                      <a:lnTo>
                        <a:pt x="518276" y="1152626"/>
                      </a:lnTo>
                      <a:lnTo>
                        <a:pt x="425452" y="1035050"/>
                      </a:lnTo>
                      <a:lnTo>
                        <a:pt x="412752" y="908050"/>
                      </a:lnTo>
                      <a:lnTo>
                        <a:pt x="361952" y="844550"/>
                      </a:lnTo>
                      <a:lnTo>
                        <a:pt x="190504" y="774700"/>
                      </a:lnTo>
                      <a:lnTo>
                        <a:pt x="158752" y="723900"/>
                      </a:lnTo>
                      <a:lnTo>
                        <a:pt x="215904" y="660400"/>
                      </a:lnTo>
                      <a:lnTo>
                        <a:pt x="38104" y="666750"/>
                      </a:lnTo>
                      <a:lnTo>
                        <a:pt x="50800" y="539750"/>
                      </a:lnTo>
                      <a:lnTo>
                        <a:pt x="76200" y="450850"/>
                      </a:lnTo>
                      <a:lnTo>
                        <a:pt x="0" y="393700"/>
                      </a:lnTo>
                      <a:lnTo>
                        <a:pt x="38104" y="298450"/>
                      </a:lnTo>
                      <a:lnTo>
                        <a:pt x="107952" y="209550"/>
                      </a:lnTo>
                      <a:lnTo>
                        <a:pt x="12704" y="171450"/>
                      </a:lnTo>
                      <a:lnTo>
                        <a:pt x="47052" y="16870"/>
                      </a:lnTo>
                      <a:lnTo>
                        <a:pt x="9525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7" name="フリーフォーム: 図形 936">
                  <a:extLst>
                    <a:ext uri="{FF2B5EF4-FFF2-40B4-BE49-F238E27FC236}">
                      <a16:creationId xmlns:a16="http://schemas.microsoft.com/office/drawing/2014/main" id="{7DD36968-585B-463B-9A93-2C0B8921CECB}"/>
                    </a:ext>
                  </a:extLst>
                </p:cNvPr>
                <p:cNvSpPr/>
                <p:nvPr/>
              </p:nvSpPr>
              <p:spPr>
                <a:xfrm>
                  <a:off x="36415280" y="23977600"/>
                  <a:ext cx="573472" cy="469900"/>
                </a:xfrm>
                <a:custGeom>
                  <a:avLst/>
                  <a:gdLst>
                    <a:gd name="connsiteX0" fmla="*/ 509968 w 573472"/>
                    <a:gd name="connsiteY0" fmla="*/ 0 h 469900"/>
                    <a:gd name="connsiteX1" fmla="*/ 569464 w 573472"/>
                    <a:gd name="connsiteY1" fmla="*/ 37858 h 469900"/>
                    <a:gd name="connsiteX2" fmla="*/ 573472 w 573472"/>
                    <a:gd name="connsiteY2" fmla="*/ 222250 h 469900"/>
                    <a:gd name="connsiteX3" fmla="*/ 497272 w 573472"/>
                    <a:gd name="connsiteY3" fmla="*/ 349250 h 469900"/>
                    <a:gd name="connsiteX4" fmla="*/ 440120 w 573472"/>
                    <a:gd name="connsiteY4" fmla="*/ 349250 h 469900"/>
                    <a:gd name="connsiteX5" fmla="*/ 395672 w 573472"/>
                    <a:gd name="connsiteY5" fmla="*/ 419100 h 469900"/>
                    <a:gd name="connsiteX6" fmla="*/ 255968 w 573472"/>
                    <a:gd name="connsiteY6" fmla="*/ 469900 h 469900"/>
                    <a:gd name="connsiteX7" fmla="*/ 141672 w 573472"/>
                    <a:gd name="connsiteY7" fmla="*/ 450850 h 469900"/>
                    <a:gd name="connsiteX8" fmla="*/ 141672 w 573472"/>
                    <a:gd name="connsiteY8" fmla="*/ 400050 h 469900"/>
                    <a:gd name="connsiteX9" fmla="*/ 84520 w 573472"/>
                    <a:gd name="connsiteY9" fmla="*/ 361950 h 469900"/>
                    <a:gd name="connsiteX10" fmla="*/ 27368 w 573472"/>
                    <a:gd name="connsiteY10" fmla="*/ 298450 h 469900"/>
                    <a:gd name="connsiteX11" fmla="*/ 71820 w 573472"/>
                    <a:gd name="connsiteY11" fmla="*/ 234950 h 469900"/>
                    <a:gd name="connsiteX12" fmla="*/ 0 w 573472"/>
                    <a:gd name="connsiteY12" fmla="*/ 163130 h 469900"/>
                    <a:gd name="connsiteX13" fmla="*/ 65472 w 573472"/>
                    <a:gd name="connsiteY13" fmla="*/ 82550 h 469900"/>
                    <a:gd name="connsiteX14" fmla="*/ 128968 w 573472"/>
                    <a:gd name="connsiteY14" fmla="*/ 82550 h 469900"/>
                    <a:gd name="connsiteX15" fmla="*/ 217872 w 573472"/>
                    <a:gd name="connsiteY15" fmla="*/ 95250 h 469900"/>
                    <a:gd name="connsiteX16" fmla="*/ 325820 w 573472"/>
                    <a:gd name="connsiteY16" fmla="*/ 76200 h 469900"/>
                    <a:gd name="connsiteX17" fmla="*/ 389320 w 573472"/>
                    <a:gd name="connsiteY17" fmla="*/ 19050 h 469900"/>
                    <a:gd name="connsiteX18" fmla="*/ 478220 w 573472"/>
                    <a:gd name="connsiteY18" fmla="*/ 25400 h 469900"/>
                    <a:gd name="connsiteX19" fmla="*/ 509968 w 573472"/>
                    <a:gd name="connsiteY19" fmla="*/ 0 h 469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73472" h="469900">
                      <a:moveTo>
                        <a:pt x="509968" y="0"/>
                      </a:moveTo>
                      <a:lnTo>
                        <a:pt x="569464" y="37858"/>
                      </a:lnTo>
                      <a:lnTo>
                        <a:pt x="573472" y="222250"/>
                      </a:lnTo>
                      <a:lnTo>
                        <a:pt x="497272" y="349250"/>
                      </a:lnTo>
                      <a:lnTo>
                        <a:pt x="440120" y="349250"/>
                      </a:lnTo>
                      <a:lnTo>
                        <a:pt x="395672" y="419100"/>
                      </a:lnTo>
                      <a:lnTo>
                        <a:pt x="255968" y="469900"/>
                      </a:lnTo>
                      <a:lnTo>
                        <a:pt x="141672" y="450850"/>
                      </a:lnTo>
                      <a:lnTo>
                        <a:pt x="141672" y="400050"/>
                      </a:lnTo>
                      <a:lnTo>
                        <a:pt x="84520" y="361950"/>
                      </a:lnTo>
                      <a:lnTo>
                        <a:pt x="27368" y="298450"/>
                      </a:lnTo>
                      <a:lnTo>
                        <a:pt x="71820" y="234950"/>
                      </a:lnTo>
                      <a:lnTo>
                        <a:pt x="0" y="163130"/>
                      </a:lnTo>
                      <a:lnTo>
                        <a:pt x="65472" y="82550"/>
                      </a:lnTo>
                      <a:lnTo>
                        <a:pt x="128968" y="82550"/>
                      </a:lnTo>
                      <a:lnTo>
                        <a:pt x="217872" y="95250"/>
                      </a:lnTo>
                      <a:lnTo>
                        <a:pt x="325820" y="76200"/>
                      </a:lnTo>
                      <a:lnTo>
                        <a:pt x="389320" y="19050"/>
                      </a:lnTo>
                      <a:lnTo>
                        <a:pt x="478220" y="25400"/>
                      </a:lnTo>
                      <a:lnTo>
                        <a:pt x="50996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8" name="フリーフォーム: 図形 937">
                  <a:extLst>
                    <a:ext uri="{FF2B5EF4-FFF2-40B4-BE49-F238E27FC236}">
                      <a16:creationId xmlns:a16="http://schemas.microsoft.com/office/drawing/2014/main" id="{8EE45B96-3163-452B-A5A2-B8E1A31C8336}"/>
                    </a:ext>
                  </a:extLst>
                </p:cNvPr>
                <p:cNvSpPr/>
                <p:nvPr/>
              </p:nvSpPr>
              <p:spPr>
                <a:xfrm>
                  <a:off x="37211000" y="24631650"/>
                  <a:ext cx="550152" cy="349460"/>
                </a:xfrm>
                <a:custGeom>
                  <a:avLst/>
                  <a:gdLst>
                    <a:gd name="connsiteX0" fmla="*/ 88900 w 550152"/>
                    <a:gd name="connsiteY0" fmla="*/ 0 h 349460"/>
                    <a:gd name="connsiteX1" fmla="*/ 146048 w 550152"/>
                    <a:gd name="connsiteY1" fmla="*/ 6350 h 349460"/>
                    <a:gd name="connsiteX2" fmla="*/ 317500 w 550152"/>
                    <a:gd name="connsiteY2" fmla="*/ 38100 h 349460"/>
                    <a:gd name="connsiteX3" fmla="*/ 550152 w 550152"/>
                    <a:gd name="connsiteY3" fmla="*/ 120214 h 349460"/>
                    <a:gd name="connsiteX4" fmla="*/ 538480 w 550152"/>
                    <a:gd name="connsiteY4" fmla="*/ 201930 h 349460"/>
                    <a:gd name="connsiteX5" fmla="*/ 386080 w 550152"/>
                    <a:gd name="connsiteY5" fmla="*/ 232410 h 349460"/>
                    <a:gd name="connsiteX6" fmla="*/ 355600 w 550152"/>
                    <a:gd name="connsiteY6" fmla="*/ 293370 h 349460"/>
                    <a:gd name="connsiteX7" fmla="*/ 303824 w 550152"/>
                    <a:gd name="connsiteY7" fmla="*/ 349460 h 349460"/>
                    <a:gd name="connsiteX8" fmla="*/ 215900 w 550152"/>
                    <a:gd name="connsiteY8" fmla="*/ 304800 h 349460"/>
                    <a:gd name="connsiteX9" fmla="*/ 146048 w 550152"/>
                    <a:gd name="connsiteY9" fmla="*/ 215900 h 349460"/>
                    <a:gd name="connsiteX10" fmla="*/ 6352 w 550152"/>
                    <a:gd name="connsiteY10" fmla="*/ 196850 h 349460"/>
                    <a:gd name="connsiteX11" fmla="*/ 0 w 550152"/>
                    <a:gd name="connsiteY11" fmla="*/ 76200 h 349460"/>
                    <a:gd name="connsiteX12" fmla="*/ 88900 w 550152"/>
                    <a:gd name="connsiteY12" fmla="*/ 0 h 349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50152" h="349460">
                      <a:moveTo>
                        <a:pt x="88900" y="0"/>
                      </a:moveTo>
                      <a:lnTo>
                        <a:pt x="146048" y="6350"/>
                      </a:lnTo>
                      <a:lnTo>
                        <a:pt x="317500" y="38100"/>
                      </a:lnTo>
                      <a:lnTo>
                        <a:pt x="550152" y="120214"/>
                      </a:lnTo>
                      <a:lnTo>
                        <a:pt x="538480" y="201930"/>
                      </a:lnTo>
                      <a:lnTo>
                        <a:pt x="386080" y="232410"/>
                      </a:lnTo>
                      <a:lnTo>
                        <a:pt x="355600" y="293370"/>
                      </a:lnTo>
                      <a:lnTo>
                        <a:pt x="303824" y="349460"/>
                      </a:lnTo>
                      <a:lnTo>
                        <a:pt x="215900" y="304800"/>
                      </a:lnTo>
                      <a:lnTo>
                        <a:pt x="146048" y="215900"/>
                      </a:lnTo>
                      <a:lnTo>
                        <a:pt x="6352" y="196850"/>
                      </a:lnTo>
                      <a:lnTo>
                        <a:pt x="0" y="76200"/>
                      </a:lnTo>
                      <a:lnTo>
                        <a:pt x="8890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9" name="フリーフォーム: 図形 938">
                  <a:extLst>
                    <a:ext uri="{FF2B5EF4-FFF2-40B4-BE49-F238E27FC236}">
                      <a16:creationId xmlns:a16="http://schemas.microsoft.com/office/drawing/2014/main" id="{5FD1E339-2661-45F5-8FB0-0D0D03D18DBE}"/>
                    </a:ext>
                  </a:extLst>
                </p:cNvPr>
                <p:cNvSpPr/>
                <p:nvPr/>
              </p:nvSpPr>
              <p:spPr>
                <a:xfrm>
                  <a:off x="34894012" y="24771350"/>
                  <a:ext cx="1148588" cy="1212850"/>
                </a:xfrm>
                <a:custGeom>
                  <a:avLst/>
                  <a:gdLst>
                    <a:gd name="connsiteX0" fmla="*/ 627888 w 1148588"/>
                    <a:gd name="connsiteY0" fmla="*/ 0 h 1212850"/>
                    <a:gd name="connsiteX1" fmla="*/ 691388 w 1148588"/>
                    <a:gd name="connsiteY1" fmla="*/ 101600 h 1212850"/>
                    <a:gd name="connsiteX2" fmla="*/ 691388 w 1148588"/>
                    <a:gd name="connsiteY2" fmla="*/ 177800 h 1212850"/>
                    <a:gd name="connsiteX3" fmla="*/ 786636 w 1148588"/>
                    <a:gd name="connsiteY3" fmla="*/ 190500 h 1212850"/>
                    <a:gd name="connsiteX4" fmla="*/ 856488 w 1148588"/>
                    <a:gd name="connsiteY4" fmla="*/ 82550 h 1212850"/>
                    <a:gd name="connsiteX5" fmla="*/ 996188 w 1148588"/>
                    <a:gd name="connsiteY5" fmla="*/ 63500 h 1212850"/>
                    <a:gd name="connsiteX6" fmla="*/ 1027940 w 1148588"/>
                    <a:gd name="connsiteY6" fmla="*/ 114300 h 1212850"/>
                    <a:gd name="connsiteX7" fmla="*/ 1008888 w 1148588"/>
                    <a:gd name="connsiteY7" fmla="*/ 171450 h 1212850"/>
                    <a:gd name="connsiteX8" fmla="*/ 1059688 w 1148588"/>
                    <a:gd name="connsiteY8" fmla="*/ 273050 h 1212850"/>
                    <a:gd name="connsiteX9" fmla="*/ 1008888 w 1148588"/>
                    <a:gd name="connsiteY9" fmla="*/ 425450 h 1212850"/>
                    <a:gd name="connsiteX10" fmla="*/ 1066036 w 1148588"/>
                    <a:gd name="connsiteY10" fmla="*/ 565150 h 1212850"/>
                    <a:gd name="connsiteX11" fmla="*/ 1123188 w 1148588"/>
                    <a:gd name="connsiteY11" fmla="*/ 533400 h 1212850"/>
                    <a:gd name="connsiteX12" fmla="*/ 1148588 w 1148588"/>
                    <a:gd name="connsiteY12" fmla="*/ 577850 h 1212850"/>
                    <a:gd name="connsiteX13" fmla="*/ 1142236 w 1148588"/>
                    <a:gd name="connsiteY13" fmla="*/ 673100 h 1212850"/>
                    <a:gd name="connsiteX14" fmla="*/ 1053340 w 1148588"/>
                    <a:gd name="connsiteY14" fmla="*/ 723900 h 1212850"/>
                    <a:gd name="connsiteX15" fmla="*/ 989836 w 1148588"/>
                    <a:gd name="connsiteY15" fmla="*/ 704850 h 1212850"/>
                    <a:gd name="connsiteX16" fmla="*/ 926340 w 1148588"/>
                    <a:gd name="connsiteY16" fmla="*/ 711200 h 1212850"/>
                    <a:gd name="connsiteX17" fmla="*/ 913636 w 1148588"/>
                    <a:gd name="connsiteY17" fmla="*/ 831850 h 1212850"/>
                    <a:gd name="connsiteX18" fmla="*/ 862836 w 1148588"/>
                    <a:gd name="connsiteY18" fmla="*/ 844550 h 1212850"/>
                    <a:gd name="connsiteX19" fmla="*/ 685036 w 1148588"/>
                    <a:gd name="connsiteY19" fmla="*/ 787400 h 1212850"/>
                    <a:gd name="connsiteX20" fmla="*/ 672340 w 1148588"/>
                    <a:gd name="connsiteY20" fmla="*/ 889000 h 1212850"/>
                    <a:gd name="connsiteX21" fmla="*/ 500888 w 1148588"/>
                    <a:gd name="connsiteY21" fmla="*/ 952500 h 1212850"/>
                    <a:gd name="connsiteX22" fmla="*/ 462788 w 1148588"/>
                    <a:gd name="connsiteY22" fmla="*/ 914400 h 1212850"/>
                    <a:gd name="connsiteX23" fmla="*/ 405636 w 1148588"/>
                    <a:gd name="connsiteY23" fmla="*/ 927100 h 1212850"/>
                    <a:gd name="connsiteX24" fmla="*/ 392940 w 1148588"/>
                    <a:gd name="connsiteY24" fmla="*/ 1073150 h 1212850"/>
                    <a:gd name="connsiteX25" fmla="*/ 284988 w 1148588"/>
                    <a:gd name="connsiteY25" fmla="*/ 1212850 h 1212850"/>
                    <a:gd name="connsiteX26" fmla="*/ 141320 w 1148588"/>
                    <a:gd name="connsiteY26" fmla="*/ 1212850 h 1212850"/>
                    <a:gd name="connsiteX27" fmla="*/ 119888 w 1148588"/>
                    <a:gd name="connsiteY27" fmla="*/ 1193800 h 1212850"/>
                    <a:gd name="connsiteX28" fmla="*/ 110364 w 1148588"/>
                    <a:gd name="connsiteY28" fmla="*/ 1136650 h 1212850"/>
                    <a:gd name="connsiteX29" fmla="*/ 15112 w 1148588"/>
                    <a:gd name="connsiteY29" fmla="*/ 1108074 h 1212850"/>
                    <a:gd name="connsiteX30" fmla="*/ 0 w 1148588"/>
                    <a:gd name="connsiteY30" fmla="*/ 1038324 h 1212850"/>
                    <a:gd name="connsiteX31" fmla="*/ 13208 w 1148588"/>
                    <a:gd name="connsiteY31" fmla="*/ 1037590 h 1212850"/>
                    <a:gd name="connsiteX32" fmla="*/ 58928 w 1148588"/>
                    <a:gd name="connsiteY32" fmla="*/ 1007110 h 1212850"/>
                    <a:gd name="connsiteX33" fmla="*/ 66548 w 1148588"/>
                    <a:gd name="connsiteY33" fmla="*/ 946150 h 1212850"/>
                    <a:gd name="connsiteX34" fmla="*/ 119888 w 1148588"/>
                    <a:gd name="connsiteY34" fmla="*/ 930910 h 1212850"/>
                    <a:gd name="connsiteX35" fmla="*/ 135128 w 1148588"/>
                    <a:gd name="connsiteY35" fmla="*/ 869950 h 1212850"/>
                    <a:gd name="connsiteX36" fmla="*/ 226568 w 1148588"/>
                    <a:gd name="connsiteY36" fmla="*/ 786130 h 1212850"/>
                    <a:gd name="connsiteX37" fmla="*/ 180848 w 1148588"/>
                    <a:gd name="connsiteY37" fmla="*/ 725170 h 1212850"/>
                    <a:gd name="connsiteX38" fmla="*/ 180848 w 1148588"/>
                    <a:gd name="connsiteY38" fmla="*/ 679450 h 1212850"/>
                    <a:gd name="connsiteX39" fmla="*/ 241808 w 1148588"/>
                    <a:gd name="connsiteY39" fmla="*/ 664210 h 1212850"/>
                    <a:gd name="connsiteX40" fmla="*/ 264668 w 1148588"/>
                    <a:gd name="connsiteY40" fmla="*/ 603250 h 1212850"/>
                    <a:gd name="connsiteX41" fmla="*/ 348488 w 1148588"/>
                    <a:gd name="connsiteY41" fmla="*/ 572770 h 1212850"/>
                    <a:gd name="connsiteX42" fmla="*/ 378968 w 1148588"/>
                    <a:gd name="connsiteY42" fmla="*/ 481330 h 1212850"/>
                    <a:gd name="connsiteX43" fmla="*/ 295148 w 1148588"/>
                    <a:gd name="connsiteY43" fmla="*/ 473710 h 1212850"/>
                    <a:gd name="connsiteX44" fmla="*/ 310388 w 1148588"/>
                    <a:gd name="connsiteY44" fmla="*/ 389890 h 1212850"/>
                    <a:gd name="connsiteX45" fmla="*/ 424688 w 1148588"/>
                    <a:gd name="connsiteY45" fmla="*/ 290830 h 1212850"/>
                    <a:gd name="connsiteX46" fmla="*/ 508508 w 1148588"/>
                    <a:gd name="connsiteY46" fmla="*/ 290830 h 1212850"/>
                    <a:gd name="connsiteX47" fmla="*/ 485648 w 1148588"/>
                    <a:gd name="connsiteY47" fmla="*/ 161290 h 1212850"/>
                    <a:gd name="connsiteX48" fmla="*/ 523748 w 1148588"/>
                    <a:gd name="connsiteY48" fmla="*/ 100330 h 1212850"/>
                    <a:gd name="connsiteX49" fmla="*/ 540312 w 1148588"/>
                    <a:gd name="connsiteY49" fmla="*/ 17516 h 1212850"/>
                    <a:gd name="connsiteX50" fmla="*/ 627888 w 1148588"/>
                    <a:gd name="connsiteY50" fmla="*/ 0 h 1212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1148588" h="1212850">
                      <a:moveTo>
                        <a:pt x="627888" y="0"/>
                      </a:moveTo>
                      <a:lnTo>
                        <a:pt x="691388" y="101600"/>
                      </a:lnTo>
                      <a:lnTo>
                        <a:pt x="691388" y="177800"/>
                      </a:lnTo>
                      <a:lnTo>
                        <a:pt x="786636" y="190500"/>
                      </a:lnTo>
                      <a:lnTo>
                        <a:pt x="856488" y="82550"/>
                      </a:lnTo>
                      <a:lnTo>
                        <a:pt x="996188" y="63500"/>
                      </a:lnTo>
                      <a:lnTo>
                        <a:pt x="1027940" y="114300"/>
                      </a:lnTo>
                      <a:lnTo>
                        <a:pt x="1008888" y="171450"/>
                      </a:lnTo>
                      <a:lnTo>
                        <a:pt x="1059688" y="273050"/>
                      </a:lnTo>
                      <a:lnTo>
                        <a:pt x="1008888" y="425450"/>
                      </a:lnTo>
                      <a:lnTo>
                        <a:pt x="1066036" y="565150"/>
                      </a:lnTo>
                      <a:lnTo>
                        <a:pt x="1123188" y="533400"/>
                      </a:lnTo>
                      <a:lnTo>
                        <a:pt x="1148588" y="577850"/>
                      </a:lnTo>
                      <a:lnTo>
                        <a:pt x="1142236" y="673100"/>
                      </a:lnTo>
                      <a:lnTo>
                        <a:pt x="1053340" y="723900"/>
                      </a:lnTo>
                      <a:lnTo>
                        <a:pt x="989836" y="704850"/>
                      </a:lnTo>
                      <a:lnTo>
                        <a:pt x="926340" y="711200"/>
                      </a:lnTo>
                      <a:lnTo>
                        <a:pt x="913636" y="831850"/>
                      </a:lnTo>
                      <a:lnTo>
                        <a:pt x="862836" y="844550"/>
                      </a:lnTo>
                      <a:lnTo>
                        <a:pt x="685036" y="787400"/>
                      </a:lnTo>
                      <a:lnTo>
                        <a:pt x="672340" y="889000"/>
                      </a:lnTo>
                      <a:lnTo>
                        <a:pt x="500888" y="952500"/>
                      </a:lnTo>
                      <a:lnTo>
                        <a:pt x="462788" y="914400"/>
                      </a:lnTo>
                      <a:lnTo>
                        <a:pt x="405636" y="927100"/>
                      </a:lnTo>
                      <a:lnTo>
                        <a:pt x="392940" y="1073150"/>
                      </a:lnTo>
                      <a:lnTo>
                        <a:pt x="284988" y="1212850"/>
                      </a:lnTo>
                      <a:lnTo>
                        <a:pt x="141320" y="1212850"/>
                      </a:lnTo>
                      <a:lnTo>
                        <a:pt x="119888" y="1193800"/>
                      </a:lnTo>
                      <a:lnTo>
                        <a:pt x="110364" y="1136650"/>
                      </a:lnTo>
                      <a:lnTo>
                        <a:pt x="15112" y="1108074"/>
                      </a:lnTo>
                      <a:lnTo>
                        <a:pt x="0" y="1038324"/>
                      </a:lnTo>
                      <a:lnTo>
                        <a:pt x="13208" y="1037590"/>
                      </a:lnTo>
                      <a:lnTo>
                        <a:pt x="58928" y="1007110"/>
                      </a:lnTo>
                      <a:lnTo>
                        <a:pt x="66548" y="946150"/>
                      </a:lnTo>
                      <a:lnTo>
                        <a:pt x="119888" y="930910"/>
                      </a:lnTo>
                      <a:lnTo>
                        <a:pt x="135128" y="869950"/>
                      </a:lnTo>
                      <a:lnTo>
                        <a:pt x="226568" y="786130"/>
                      </a:lnTo>
                      <a:lnTo>
                        <a:pt x="180848" y="725170"/>
                      </a:lnTo>
                      <a:lnTo>
                        <a:pt x="180848" y="679450"/>
                      </a:lnTo>
                      <a:lnTo>
                        <a:pt x="241808" y="664210"/>
                      </a:lnTo>
                      <a:lnTo>
                        <a:pt x="264668" y="603250"/>
                      </a:lnTo>
                      <a:lnTo>
                        <a:pt x="348488" y="572770"/>
                      </a:lnTo>
                      <a:lnTo>
                        <a:pt x="378968" y="481330"/>
                      </a:lnTo>
                      <a:lnTo>
                        <a:pt x="295148" y="473710"/>
                      </a:lnTo>
                      <a:lnTo>
                        <a:pt x="310388" y="389890"/>
                      </a:lnTo>
                      <a:lnTo>
                        <a:pt x="424688" y="290830"/>
                      </a:lnTo>
                      <a:lnTo>
                        <a:pt x="508508" y="290830"/>
                      </a:lnTo>
                      <a:lnTo>
                        <a:pt x="485648" y="161290"/>
                      </a:lnTo>
                      <a:lnTo>
                        <a:pt x="523748" y="100330"/>
                      </a:lnTo>
                      <a:lnTo>
                        <a:pt x="540312" y="17516"/>
                      </a:lnTo>
                      <a:lnTo>
                        <a:pt x="62788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0" name="フリーフォーム: 図形 939">
                  <a:extLst>
                    <a:ext uri="{FF2B5EF4-FFF2-40B4-BE49-F238E27FC236}">
                      <a16:creationId xmlns:a16="http://schemas.microsoft.com/office/drawing/2014/main" id="{0F81CC5F-1BC3-4C79-8E2C-D99632889B27}"/>
                    </a:ext>
                  </a:extLst>
                </p:cNvPr>
                <p:cNvSpPr/>
                <p:nvPr/>
              </p:nvSpPr>
              <p:spPr>
                <a:xfrm>
                  <a:off x="37744400" y="25694640"/>
                  <a:ext cx="416560" cy="556402"/>
                </a:xfrm>
                <a:custGeom>
                  <a:avLst/>
                  <a:gdLst>
                    <a:gd name="connsiteX0" fmla="*/ 165100 w 416560"/>
                    <a:gd name="connsiteY0" fmla="*/ 0 h 556402"/>
                    <a:gd name="connsiteX1" fmla="*/ 347980 w 416560"/>
                    <a:gd name="connsiteY1" fmla="*/ 7620 h 556402"/>
                    <a:gd name="connsiteX2" fmla="*/ 401320 w 416560"/>
                    <a:gd name="connsiteY2" fmla="*/ 83820 h 556402"/>
                    <a:gd name="connsiteX3" fmla="*/ 416560 w 416560"/>
                    <a:gd name="connsiteY3" fmla="*/ 297180 h 556402"/>
                    <a:gd name="connsiteX4" fmla="*/ 416560 w 416560"/>
                    <a:gd name="connsiteY4" fmla="*/ 457200 h 556402"/>
                    <a:gd name="connsiteX5" fmla="*/ 378460 w 416560"/>
                    <a:gd name="connsiteY5" fmla="*/ 502920 h 556402"/>
                    <a:gd name="connsiteX6" fmla="*/ 271496 w 416560"/>
                    <a:gd name="connsiteY6" fmla="*/ 556402 h 556402"/>
                    <a:gd name="connsiteX7" fmla="*/ 101600 w 416560"/>
                    <a:gd name="connsiteY7" fmla="*/ 410210 h 556402"/>
                    <a:gd name="connsiteX8" fmla="*/ 82552 w 416560"/>
                    <a:gd name="connsiteY8" fmla="*/ 340360 h 556402"/>
                    <a:gd name="connsiteX9" fmla="*/ 0 w 416560"/>
                    <a:gd name="connsiteY9" fmla="*/ 327660 h 556402"/>
                    <a:gd name="connsiteX10" fmla="*/ 0 w 416560"/>
                    <a:gd name="connsiteY10" fmla="*/ 53170 h 556402"/>
                    <a:gd name="connsiteX11" fmla="*/ 43180 w 416560"/>
                    <a:gd name="connsiteY11" fmla="*/ 76200 h 556402"/>
                    <a:gd name="connsiteX12" fmla="*/ 165100 w 416560"/>
                    <a:gd name="connsiteY12" fmla="*/ 0 h 5564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16560" h="556402">
                      <a:moveTo>
                        <a:pt x="165100" y="0"/>
                      </a:moveTo>
                      <a:lnTo>
                        <a:pt x="347980" y="7620"/>
                      </a:lnTo>
                      <a:lnTo>
                        <a:pt x="401320" y="83820"/>
                      </a:lnTo>
                      <a:lnTo>
                        <a:pt x="416560" y="297180"/>
                      </a:lnTo>
                      <a:lnTo>
                        <a:pt x="416560" y="457200"/>
                      </a:lnTo>
                      <a:lnTo>
                        <a:pt x="378460" y="502920"/>
                      </a:lnTo>
                      <a:lnTo>
                        <a:pt x="271496" y="556402"/>
                      </a:lnTo>
                      <a:lnTo>
                        <a:pt x="101600" y="410210"/>
                      </a:lnTo>
                      <a:lnTo>
                        <a:pt x="82552" y="340360"/>
                      </a:lnTo>
                      <a:lnTo>
                        <a:pt x="0" y="327660"/>
                      </a:lnTo>
                      <a:lnTo>
                        <a:pt x="0" y="53170"/>
                      </a:lnTo>
                      <a:lnTo>
                        <a:pt x="43180" y="76200"/>
                      </a:lnTo>
                      <a:lnTo>
                        <a:pt x="16510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1" name="フリーフォーム: 図形 940">
                  <a:extLst>
                    <a:ext uri="{FF2B5EF4-FFF2-40B4-BE49-F238E27FC236}">
                      <a16:creationId xmlns:a16="http://schemas.microsoft.com/office/drawing/2014/main" id="{095DE086-B307-48A3-8B4C-0857AFB7BE9A}"/>
                    </a:ext>
                  </a:extLst>
                </p:cNvPr>
                <p:cNvSpPr/>
                <p:nvPr/>
              </p:nvSpPr>
              <p:spPr>
                <a:xfrm>
                  <a:off x="37293552" y="25720108"/>
                  <a:ext cx="361948" cy="511742"/>
                </a:xfrm>
                <a:custGeom>
                  <a:avLst/>
                  <a:gdLst>
                    <a:gd name="connsiteX0" fmla="*/ 268304 w 361948"/>
                    <a:gd name="connsiteY0" fmla="*/ 0 h 511742"/>
                    <a:gd name="connsiteX1" fmla="*/ 295908 w 361948"/>
                    <a:gd name="connsiteY1" fmla="*/ 35492 h 511742"/>
                    <a:gd name="connsiteX2" fmla="*/ 359108 w 361948"/>
                    <a:gd name="connsiteY2" fmla="*/ 42514 h 511742"/>
                    <a:gd name="connsiteX3" fmla="*/ 361948 w 361948"/>
                    <a:gd name="connsiteY3" fmla="*/ 48192 h 511742"/>
                    <a:gd name="connsiteX4" fmla="*/ 311148 w 361948"/>
                    <a:gd name="connsiteY4" fmla="*/ 213292 h 511742"/>
                    <a:gd name="connsiteX5" fmla="*/ 355600 w 361948"/>
                    <a:gd name="connsiteY5" fmla="*/ 264092 h 511742"/>
                    <a:gd name="connsiteX6" fmla="*/ 349248 w 361948"/>
                    <a:gd name="connsiteY6" fmla="*/ 435542 h 511742"/>
                    <a:gd name="connsiteX7" fmla="*/ 190496 w 361948"/>
                    <a:gd name="connsiteY7" fmla="*/ 511742 h 511742"/>
                    <a:gd name="connsiteX8" fmla="*/ 120648 w 361948"/>
                    <a:gd name="connsiteY8" fmla="*/ 435542 h 511742"/>
                    <a:gd name="connsiteX9" fmla="*/ 25400 w 361948"/>
                    <a:gd name="connsiteY9" fmla="*/ 416492 h 511742"/>
                    <a:gd name="connsiteX10" fmla="*/ 0 w 361948"/>
                    <a:gd name="connsiteY10" fmla="*/ 346642 h 511742"/>
                    <a:gd name="connsiteX11" fmla="*/ 38096 w 361948"/>
                    <a:gd name="connsiteY11" fmla="*/ 327592 h 511742"/>
                    <a:gd name="connsiteX12" fmla="*/ 38096 w 361948"/>
                    <a:gd name="connsiteY12" fmla="*/ 238692 h 511742"/>
                    <a:gd name="connsiteX13" fmla="*/ 63496 w 361948"/>
                    <a:gd name="connsiteY13" fmla="*/ 168842 h 511742"/>
                    <a:gd name="connsiteX14" fmla="*/ 120648 w 361948"/>
                    <a:gd name="connsiteY14" fmla="*/ 149792 h 511742"/>
                    <a:gd name="connsiteX15" fmla="*/ 228600 w 361948"/>
                    <a:gd name="connsiteY15" fmla="*/ 92642 h 511742"/>
                    <a:gd name="connsiteX16" fmla="*/ 268304 w 361948"/>
                    <a:gd name="connsiteY16" fmla="*/ 0 h 511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61948" h="511742">
                      <a:moveTo>
                        <a:pt x="268304" y="0"/>
                      </a:moveTo>
                      <a:lnTo>
                        <a:pt x="295908" y="35492"/>
                      </a:lnTo>
                      <a:lnTo>
                        <a:pt x="359108" y="42514"/>
                      </a:lnTo>
                      <a:lnTo>
                        <a:pt x="361948" y="48192"/>
                      </a:lnTo>
                      <a:lnTo>
                        <a:pt x="311148" y="213292"/>
                      </a:lnTo>
                      <a:lnTo>
                        <a:pt x="355600" y="264092"/>
                      </a:lnTo>
                      <a:lnTo>
                        <a:pt x="349248" y="435542"/>
                      </a:lnTo>
                      <a:lnTo>
                        <a:pt x="190496" y="511742"/>
                      </a:lnTo>
                      <a:lnTo>
                        <a:pt x="120648" y="435542"/>
                      </a:lnTo>
                      <a:lnTo>
                        <a:pt x="25400" y="416492"/>
                      </a:lnTo>
                      <a:lnTo>
                        <a:pt x="0" y="346642"/>
                      </a:lnTo>
                      <a:lnTo>
                        <a:pt x="38096" y="327592"/>
                      </a:lnTo>
                      <a:lnTo>
                        <a:pt x="38096" y="238692"/>
                      </a:lnTo>
                      <a:lnTo>
                        <a:pt x="63496" y="168842"/>
                      </a:lnTo>
                      <a:lnTo>
                        <a:pt x="120648" y="149792"/>
                      </a:lnTo>
                      <a:lnTo>
                        <a:pt x="228600" y="92642"/>
                      </a:lnTo>
                      <a:lnTo>
                        <a:pt x="26830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2" name="フリーフォーム: 図形 941">
                  <a:extLst>
                    <a:ext uri="{FF2B5EF4-FFF2-40B4-BE49-F238E27FC236}">
                      <a16:creationId xmlns:a16="http://schemas.microsoft.com/office/drawing/2014/main" id="{632F4270-D676-4ED8-B8CA-92C69C1BCF7C}"/>
                    </a:ext>
                  </a:extLst>
                </p:cNvPr>
                <p:cNvSpPr/>
                <p:nvPr/>
              </p:nvSpPr>
              <p:spPr>
                <a:xfrm>
                  <a:off x="37744400" y="26936700"/>
                  <a:ext cx="386080" cy="239884"/>
                </a:xfrm>
                <a:custGeom>
                  <a:avLst/>
                  <a:gdLst>
                    <a:gd name="connsiteX0" fmla="*/ 254000 w 386080"/>
                    <a:gd name="connsiteY0" fmla="*/ 0 h 239884"/>
                    <a:gd name="connsiteX1" fmla="*/ 359072 w 386080"/>
                    <a:gd name="connsiteY1" fmla="*/ 10776 h 239884"/>
                    <a:gd name="connsiteX2" fmla="*/ 355600 w 386080"/>
                    <a:gd name="connsiteY2" fmla="*/ 15240 h 239884"/>
                    <a:gd name="connsiteX3" fmla="*/ 386080 w 386080"/>
                    <a:gd name="connsiteY3" fmla="*/ 121920 h 239884"/>
                    <a:gd name="connsiteX4" fmla="*/ 371336 w 386080"/>
                    <a:gd name="connsiteY4" fmla="*/ 239884 h 239884"/>
                    <a:gd name="connsiteX5" fmla="*/ 215900 w 386080"/>
                    <a:gd name="connsiteY5" fmla="*/ 234950 h 239884"/>
                    <a:gd name="connsiteX6" fmla="*/ 0 w 386080"/>
                    <a:gd name="connsiteY6" fmla="*/ 120650 h 239884"/>
                    <a:gd name="connsiteX7" fmla="*/ 38100 w 386080"/>
                    <a:gd name="connsiteY7" fmla="*/ 76200 h 239884"/>
                    <a:gd name="connsiteX8" fmla="*/ 177800 w 386080"/>
                    <a:gd name="connsiteY8" fmla="*/ 57150 h 239884"/>
                    <a:gd name="connsiteX9" fmla="*/ 254000 w 386080"/>
                    <a:gd name="connsiteY9" fmla="*/ 0 h 2398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6080" h="239884">
                      <a:moveTo>
                        <a:pt x="254000" y="0"/>
                      </a:moveTo>
                      <a:lnTo>
                        <a:pt x="359072" y="10776"/>
                      </a:lnTo>
                      <a:lnTo>
                        <a:pt x="355600" y="15240"/>
                      </a:lnTo>
                      <a:lnTo>
                        <a:pt x="386080" y="121920"/>
                      </a:lnTo>
                      <a:lnTo>
                        <a:pt x="371336" y="239884"/>
                      </a:lnTo>
                      <a:lnTo>
                        <a:pt x="215900" y="234950"/>
                      </a:lnTo>
                      <a:lnTo>
                        <a:pt x="0" y="120650"/>
                      </a:lnTo>
                      <a:lnTo>
                        <a:pt x="38100" y="76200"/>
                      </a:lnTo>
                      <a:lnTo>
                        <a:pt x="177800" y="57150"/>
                      </a:lnTo>
                      <a:lnTo>
                        <a:pt x="25400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3" name="フリーフォーム: 図形 942">
                  <a:extLst>
                    <a:ext uri="{FF2B5EF4-FFF2-40B4-BE49-F238E27FC236}">
                      <a16:creationId xmlns:a16="http://schemas.microsoft.com/office/drawing/2014/main" id="{DD32AD4A-D251-4E8B-BE46-984C5EB5E4C3}"/>
                    </a:ext>
                  </a:extLst>
                </p:cNvPr>
                <p:cNvSpPr/>
                <p:nvPr/>
              </p:nvSpPr>
              <p:spPr>
                <a:xfrm>
                  <a:off x="37674552" y="27292380"/>
                  <a:ext cx="768348" cy="472996"/>
                </a:xfrm>
                <a:custGeom>
                  <a:avLst/>
                  <a:gdLst>
                    <a:gd name="connsiteX0" fmla="*/ 593200 w 768348"/>
                    <a:gd name="connsiteY0" fmla="*/ 0 h 472996"/>
                    <a:gd name="connsiteX1" fmla="*/ 663572 w 768348"/>
                    <a:gd name="connsiteY1" fmla="*/ 51608 h 472996"/>
                    <a:gd name="connsiteX2" fmla="*/ 663572 w 768348"/>
                    <a:gd name="connsiteY2" fmla="*/ 130096 h 472996"/>
                    <a:gd name="connsiteX3" fmla="*/ 720724 w 768348"/>
                    <a:gd name="connsiteY3" fmla="*/ 177720 h 472996"/>
                    <a:gd name="connsiteX4" fmla="*/ 768348 w 768348"/>
                    <a:gd name="connsiteY4" fmla="*/ 215820 h 472996"/>
                    <a:gd name="connsiteX5" fmla="*/ 720724 w 768348"/>
                    <a:gd name="connsiteY5" fmla="*/ 349170 h 472996"/>
                    <a:gd name="connsiteX6" fmla="*/ 606424 w 768348"/>
                    <a:gd name="connsiteY6" fmla="*/ 349170 h 472996"/>
                    <a:gd name="connsiteX7" fmla="*/ 577848 w 768348"/>
                    <a:gd name="connsiteY7" fmla="*/ 387270 h 472996"/>
                    <a:gd name="connsiteX8" fmla="*/ 568324 w 768348"/>
                    <a:gd name="connsiteY8" fmla="*/ 472996 h 472996"/>
                    <a:gd name="connsiteX9" fmla="*/ 358772 w 768348"/>
                    <a:gd name="connsiteY9" fmla="*/ 472996 h 472996"/>
                    <a:gd name="connsiteX10" fmla="*/ 358772 w 768348"/>
                    <a:gd name="connsiteY10" fmla="*/ 349170 h 472996"/>
                    <a:gd name="connsiteX11" fmla="*/ 311148 w 768348"/>
                    <a:gd name="connsiteY11" fmla="*/ 301544 h 472996"/>
                    <a:gd name="connsiteX12" fmla="*/ 254000 w 768348"/>
                    <a:gd name="connsiteY12" fmla="*/ 320596 h 472996"/>
                    <a:gd name="connsiteX13" fmla="*/ 196848 w 768348"/>
                    <a:gd name="connsiteY13" fmla="*/ 301544 h 472996"/>
                    <a:gd name="connsiteX14" fmla="*/ 44448 w 768348"/>
                    <a:gd name="connsiteY14" fmla="*/ 311070 h 472996"/>
                    <a:gd name="connsiteX15" fmla="*/ 23000 w 768348"/>
                    <a:gd name="connsiteY15" fmla="*/ 332516 h 472996"/>
                    <a:gd name="connsiteX16" fmla="*/ 0 w 768348"/>
                    <a:gd name="connsiteY16" fmla="*/ 152320 h 472996"/>
                    <a:gd name="connsiteX17" fmla="*/ 184148 w 768348"/>
                    <a:gd name="connsiteY17" fmla="*/ 25320 h 472996"/>
                    <a:gd name="connsiteX18" fmla="*/ 285748 w 768348"/>
                    <a:gd name="connsiteY18" fmla="*/ 25320 h 472996"/>
                    <a:gd name="connsiteX19" fmla="*/ 593200 w 768348"/>
                    <a:gd name="connsiteY19" fmla="*/ 0 h 4729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68348" h="472996">
                      <a:moveTo>
                        <a:pt x="593200" y="0"/>
                      </a:moveTo>
                      <a:lnTo>
                        <a:pt x="663572" y="51608"/>
                      </a:lnTo>
                      <a:lnTo>
                        <a:pt x="663572" y="130096"/>
                      </a:lnTo>
                      <a:lnTo>
                        <a:pt x="720724" y="177720"/>
                      </a:lnTo>
                      <a:lnTo>
                        <a:pt x="768348" y="215820"/>
                      </a:lnTo>
                      <a:lnTo>
                        <a:pt x="720724" y="349170"/>
                      </a:lnTo>
                      <a:lnTo>
                        <a:pt x="606424" y="349170"/>
                      </a:lnTo>
                      <a:lnTo>
                        <a:pt x="577848" y="387270"/>
                      </a:lnTo>
                      <a:lnTo>
                        <a:pt x="568324" y="472996"/>
                      </a:lnTo>
                      <a:lnTo>
                        <a:pt x="358772" y="472996"/>
                      </a:lnTo>
                      <a:lnTo>
                        <a:pt x="358772" y="349170"/>
                      </a:lnTo>
                      <a:lnTo>
                        <a:pt x="311148" y="301544"/>
                      </a:lnTo>
                      <a:lnTo>
                        <a:pt x="254000" y="320596"/>
                      </a:lnTo>
                      <a:lnTo>
                        <a:pt x="196848" y="301544"/>
                      </a:lnTo>
                      <a:lnTo>
                        <a:pt x="44448" y="311070"/>
                      </a:lnTo>
                      <a:lnTo>
                        <a:pt x="23000" y="332516"/>
                      </a:lnTo>
                      <a:lnTo>
                        <a:pt x="0" y="152320"/>
                      </a:lnTo>
                      <a:lnTo>
                        <a:pt x="184148" y="25320"/>
                      </a:lnTo>
                      <a:lnTo>
                        <a:pt x="285748" y="25320"/>
                      </a:lnTo>
                      <a:lnTo>
                        <a:pt x="59320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4" name="フリーフォーム: 図形 943">
                  <a:extLst>
                    <a:ext uri="{FF2B5EF4-FFF2-40B4-BE49-F238E27FC236}">
                      <a16:creationId xmlns:a16="http://schemas.microsoft.com/office/drawing/2014/main" id="{88AA2C31-1E83-4E51-8909-CC930C597442}"/>
                    </a:ext>
                  </a:extLst>
                </p:cNvPr>
                <p:cNvSpPr/>
                <p:nvPr/>
              </p:nvSpPr>
              <p:spPr>
                <a:xfrm>
                  <a:off x="35629848" y="27381200"/>
                  <a:ext cx="1241428" cy="1525158"/>
                </a:xfrm>
                <a:custGeom>
                  <a:avLst/>
                  <a:gdLst>
                    <a:gd name="connsiteX0" fmla="*/ 908052 w 1241428"/>
                    <a:gd name="connsiteY0" fmla="*/ 0 h 1525158"/>
                    <a:gd name="connsiteX1" fmla="*/ 1054104 w 1241428"/>
                    <a:gd name="connsiteY1" fmla="*/ 234950 h 1525158"/>
                    <a:gd name="connsiteX2" fmla="*/ 1085852 w 1241428"/>
                    <a:gd name="connsiteY2" fmla="*/ 457200 h 1525158"/>
                    <a:gd name="connsiteX3" fmla="*/ 1092200 w 1241428"/>
                    <a:gd name="connsiteY3" fmla="*/ 673100 h 1525158"/>
                    <a:gd name="connsiteX4" fmla="*/ 1105520 w 1241428"/>
                    <a:gd name="connsiteY4" fmla="*/ 677362 h 1525158"/>
                    <a:gd name="connsiteX5" fmla="*/ 1098552 w 1241428"/>
                    <a:gd name="connsiteY5" fmla="*/ 688976 h 1525158"/>
                    <a:gd name="connsiteX6" fmla="*/ 1108076 w 1241428"/>
                    <a:gd name="connsiteY6" fmla="*/ 727076 h 1525158"/>
                    <a:gd name="connsiteX7" fmla="*/ 1241428 w 1241428"/>
                    <a:gd name="connsiteY7" fmla="*/ 831850 h 1525158"/>
                    <a:gd name="connsiteX8" fmla="*/ 1089028 w 1241428"/>
                    <a:gd name="connsiteY8" fmla="*/ 984250 h 1525158"/>
                    <a:gd name="connsiteX9" fmla="*/ 1136652 w 1241428"/>
                    <a:gd name="connsiteY9" fmla="*/ 1022350 h 1525158"/>
                    <a:gd name="connsiteX10" fmla="*/ 1136652 w 1241428"/>
                    <a:gd name="connsiteY10" fmla="*/ 1136650 h 1525158"/>
                    <a:gd name="connsiteX11" fmla="*/ 1203328 w 1241428"/>
                    <a:gd name="connsiteY11" fmla="*/ 1260476 h 1525158"/>
                    <a:gd name="connsiteX12" fmla="*/ 1155704 w 1241428"/>
                    <a:gd name="connsiteY12" fmla="*/ 1327150 h 1525158"/>
                    <a:gd name="connsiteX13" fmla="*/ 1155704 w 1241428"/>
                    <a:gd name="connsiteY13" fmla="*/ 1403350 h 1525158"/>
                    <a:gd name="connsiteX14" fmla="*/ 1108076 w 1241428"/>
                    <a:gd name="connsiteY14" fmla="*/ 1498600 h 1525158"/>
                    <a:gd name="connsiteX15" fmla="*/ 1041400 w 1241428"/>
                    <a:gd name="connsiteY15" fmla="*/ 1479550 h 1525158"/>
                    <a:gd name="connsiteX16" fmla="*/ 1012896 w 1241428"/>
                    <a:gd name="connsiteY16" fmla="*/ 1525158 h 1525158"/>
                    <a:gd name="connsiteX17" fmla="*/ 844552 w 1241428"/>
                    <a:gd name="connsiteY17" fmla="*/ 1384300 h 1525158"/>
                    <a:gd name="connsiteX18" fmla="*/ 850904 w 1241428"/>
                    <a:gd name="connsiteY18" fmla="*/ 1231900 h 1525158"/>
                    <a:gd name="connsiteX19" fmla="*/ 787400 w 1241428"/>
                    <a:gd name="connsiteY19" fmla="*/ 1047750 h 1525158"/>
                    <a:gd name="connsiteX20" fmla="*/ 685800 w 1241428"/>
                    <a:gd name="connsiteY20" fmla="*/ 1035050 h 1525158"/>
                    <a:gd name="connsiteX21" fmla="*/ 685800 w 1241428"/>
                    <a:gd name="connsiteY21" fmla="*/ 800100 h 1525158"/>
                    <a:gd name="connsiteX22" fmla="*/ 476252 w 1241428"/>
                    <a:gd name="connsiteY22" fmla="*/ 723900 h 1525158"/>
                    <a:gd name="connsiteX23" fmla="*/ 425452 w 1241428"/>
                    <a:gd name="connsiteY23" fmla="*/ 781050 h 1525158"/>
                    <a:gd name="connsiteX24" fmla="*/ 336552 w 1241428"/>
                    <a:gd name="connsiteY24" fmla="*/ 723900 h 1525158"/>
                    <a:gd name="connsiteX25" fmla="*/ 304800 w 1241428"/>
                    <a:gd name="connsiteY25" fmla="*/ 736600 h 1525158"/>
                    <a:gd name="connsiteX26" fmla="*/ 215904 w 1241428"/>
                    <a:gd name="connsiteY26" fmla="*/ 723900 h 1525158"/>
                    <a:gd name="connsiteX27" fmla="*/ 101600 w 1241428"/>
                    <a:gd name="connsiteY27" fmla="*/ 641350 h 1525158"/>
                    <a:gd name="connsiteX28" fmla="*/ 0 w 1241428"/>
                    <a:gd name="connsiteY28" fmla="*/ 622300 h 1525158"/>
                    <a:gd name="connsiteX29" fmla="*/ 0 w 1241428"/>
                    <a:gd name="connsiteY29" fmla="*/ 584200 h 1525158"/>
                    <a:gd name="connsiteX30" fmla="*/ 57152 w 1241428"/>
                    <a:gd name="connsiteY30" fmla="*/ 527050 h 1525158"/>
                    <a:gd name="connsiteX31" fmla="*/ 57152 w 1241428"/>
                    <a:gd name="connsiteY31" fmla="*/ 482600 h 1525158"/>
                    <a:gd name="connsiteX32" fmla="*/ 120652 w 1241428"/>
                    <a:gd name="connsiteY32" fmla="*/ 419100 h 1525158"/>
                    <a:gd name="connsiteX33" fmla="*/ 184152 w 1241428"/>
                    <a:gd name="connsiteY33" fmla="*/ 425450 h 1525158"/>
                    <a:gd name="connsiteX34" fmla="*/ 165104 w 1241428"/>
                    <a:gd name="connsiteY34" fmla="*/ 298450 h 1525158"/>
                    <a:gd name="connsiteX35" fmla="*/ 247652 w 1241428"/>
                    <a:gd name="connsiteY35" fmla="*/ 298450 h 1525158"/>
                    <a:gd name="connsiteX36" fmla="*/ 304800 w 1241428"/>
                    <a:gd name="connsiteY36" fmla="*/ 273050 h 1525158"/>
                    <a:gd name="connsiteX37" fmla="*/ 349252 w 1241428"/>
                    <a:gd name="connsiteY37" fmla="*/ 273050 h 1525158"/>
                    <a:gd name="connsiteX38" fmla="*/ 336552 w 1241428"/>
                    <a:gd name="connsiteY38" fmla="*/ 374650 h 1525158"/>
                    <a:gd name="connsiteX39" fmla="*/ 298452 w 1241428"/>
                    <a:gd name="connsiteY39" fmla="*/ 444500 h 1525158"/>
                    <a:gd name="connsiteX40" fmla="*/ 469904 w 1241428"/>
                    <a:gd name="connsiteY40" fmla="*/ 431800 h 1525158"/>
                    <a:gd name="connsiteX41" fmla="*/ 508000 w 1241428"/>
                    <a:gd name="connsiteY41" fmla="*/ 355600 h 1525158"/>
                    <a:gd name="connsiteX42" fmla="*/ 787400 w 1241428"/>
                    <a:gd name="connsiteY42" fmla="*/ 184150 h 1525158"/>
                    <a:gd name="connsiteX43" fmla="*/ 850904 w 1241428"/>
                    <a:gd name="connsiteY43" fmla="*/ 50800 h 1525158"/>
                    <a:gd name="connsiteX44" fmla="*/ 908052 w 1241428"/>
                    <a:gd name="connsiteY44" fmla="*/ 0 h 1525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1241428" h="1525158">
                      <a:moveTo>
                        <a:pt x="908052" y="0"/>
                      </a:moveTo>
                      <a:lnTo>
                        <a:pt x="1054104" y="234950"/>
                      </a:lnTo>
                      <a:lnTo>
                        <a:pt x="1085852" y="457200"/>
                      </a:lnTo>
                      <a:lnTo>
                        <a:pt x="1092200" y="673100"/>
                      </a:lnTo>
                      <a:lnTo>
                        <a:pt x="1105520" y="677362"/>
                      </a:lnTo>
                      <a:lnTo>
                        <a:pt x="1098552" y="688976"/>
                      </a:lnTo>
                      <a:lnTo>
                        <a:pt x="1108076" y="727076"/>
                      </a:lnTo>
                      <a:lnTo>
                        <a:pt x="1241428" y="831850"/>
                      </a:lnTo>
                      <a:lnTo>
                        <a:pt x="1089028" y="984250"/>
                      </a:lnTo>
                      <a:lnTo>
                        <a:pt x="1136652" y="1022350"/>
                      </a:lnTo>
                      <a:lnTo>
                        <a:pt x="1136652" y="1136650"/>
                      </a:lnTo>
                      <a:lnTo>
                        <a:pt x="1203328" y="1260476"/>
                      </a:lnTo>
                      <a:lnTo>
                        <a:pt x="1155704" y="1327150"/>
                      </a:lnTo>
                      <a:lnTo>
                        <a:pt x="1155704" y="1403350"/>
                      </a:lnTo>
                      <a:lnTo>
                        <a:pt x="1108076" y="1498600"/>
                      </a:lnTo>
                      <a:lnTo>
                        <a:pt x="1041400" y="1479550"/>
                      </a:lnTo>
                      <a:lnTo>
                        <a:pt x="1012896" y="1525158"/>
                      </a:lnTo>
                      <a:lnTo>
                        <a:pt x="844552" y="1384300"/>
                      </a:lnTo>
                      <a:lnTo>
                        <a:pt x="850904" y="1231900"/>
                      </a:lnTo>
                      <a:lnTo>
                        <a:pt x="787400" y="1047750"/>
                      </a:lnTo>
                      <a:lnTo>
                        <a:pt x="685800" y="1035050"/>
                      </a:lnTo>
                      <a:lnTo>
                        <a:pt x="685800" y="800100"/>
                      </a:lnTo>
                      <a:lnTo>
                        <a:pt x="476252" y="723900"/>
                      </a:lnTo>
                      <a:lnTo>
                        <a:pt x="425452" y="781050"/>
                      </a:lnTo>
                      <a:lnTo>
                        <a:pt x="336552" y="723900"/>
                      </a:lnTo>
                      <a:lnTo>
                        <a:pt x="304800" y="736600"/>
                      </a:lnTo>
                      <a:lnTo>
                        <a:pt x="215904" y="723900"/>
                      </a:lnTo>
                      <a:lnTo>
                        <a:pt x="101600" y="641350"/>
                      </a:lnTo>
                      <a:lnTo>
                        <a:pt x="0" y="622300"/>
                      </a:lnTo>
                      <a:lnTo>
                        <a:pt x="0" y="584200"/>
                      </a:lnTo>
                      <a:lnTo>
                        <a:pt x="57152" y="527050"/>
                      </a:lnTo>
                      <a:lnTo>
                        <a:pt x="57152" y="482600"/>
                      </a:lnTo>
                      <a:lnTo>
                        <a:pt x="120652" y="419100"/>
                      </a:lnTo>
                      <a:lnTo>
                        <a:pt x="184152" y="425450"/>
                      </a:lnTo>
                      <a:lnTo>
                        <a:pt x="165104" y="298450"/>
                      </a:lnTo>
                      <a:lnTo>
                        <a:pt x="247652" y="298450"/>
                      </a:lnTo>
                      <a:lnTo>
                        <a:pt x="304800" y="273050"/>
                      </a:lnTo>
                      <a:lnTo>
                        <a:pt x="349252" y="273050"/>
                      </a:lnTo>
                      <a:lnTo>
                        <a:pt x="336552" y="374650"/>
                      </a:lnTo>
                      <a:lnTo>
                        <a:pt x="298452" y="444500"/>
                      </a:lnTo>
                      <a:lnTo>
                        <a:pt x="469904" y="431800"/>
                      </a:lnTo>
                      <a:lnTo>
                        <a:pt x="508000" y="355600"/>
                      </a:lnTo>
                      <a:lnTo>
                        <a:pt x="787400" y="184150"/>
                      </a:lnTo>
                      <a:lnTo>
                        <a:pt x="850904" y="50800"/>
                      </a:lnTo>
                      <a:lnTo>
                        <a:pt x="90805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5" name="フリーフォーム: 図形 944">
                  <a:extLst>
                    <a:ext uri="{FF2B5EF4-FFF2-40B4-BE49-F238E27FC236}">
                      <a16:creationId xmlns:a16="http://schemas.microsoft.com/office/drawing/2014/main" id="{21890E95-4C28-46DC-9AFC-17E4F550A669}"/>
                    </a:ext>
                  </a:extLst>
                </p:cNvPr>
                <p:cNvSpPr/>
                <p:nvPr/>
              </p:nvSpPr>
              <p:spPr>
                <a:xfrm>
                  <a:off x="34099500" y="27660600"/>
                  <a:ext cx="869948" cy="730250"/>
                </a:xfrm>
                <a:custGeom>
                  <a:avLst/>
                  <a:gdLst>
                    <a:gd name="connsiteX0" fmla="*/ 323852 w 869948"/>
                    <a:gd name="connsiteY0" fmla="*/ 0 h 730250"/>
                    <a:gd name="connsiteX1" fmla="*/ 419100 w 869948"/>
                    <a:gd name="connsiteY1" fmla="*/ 38100 h 730250"/>
                    <a:gd name="connsiteX2" fmla="*/ 467508 w 869948"/>
                    <a:gd name="connsiteY2" fmla="*/ 30034 h 730250"/>
                    <a:gd name="connsiteX3" fmla="*/ 501652 w 869948"/>
                    <a:gd name="connsiteY3" fmla="*/ 88900 h 730250"/>
                    <a:gd name="connsiteX4" fmla="*/ 679452 w 869948"/>
                    <a:gd name="connsiteY4" fmla="*/ 139700 h 730250"/>
                    <a:gd name="connsiteX5" fmla="*/ 755652 w 869948"/>
                    <a:gd name="connsiteY5" fmla="*/ 273050 h 730250"/>
                    <a:gd name="connsiteX6" fmla="*/ 869948 w 869948"/>
                    <a:gd name="connsiteY6" fmla="*/ 304800 h 730250"/>
                    <a:gd name="connsiteX7" fmla="*/ 869948 w 869948"/>
                    <a:gd name="connsiteY7" fmla="*/ 393700 h 730250"/>
                    <a:gd name="connsiteX8" fmla="*/ 800100 w 869948"/>
                    <a:gd name="connsiteY8" fmla="*/ 419100 h 730250"/>
                    <a:gd name="connsiteX9" fmla="*/ 800100 w 869948"/>
                    <a:gd name="connsiteY9" fmla="*/ 508000 h 730250"/>
                    <a:gd name="connsiteX10" fmla="*/ 730252 w 869948"/>
                    <a:gd name="connsiteY10" fmla="*/ 558800 h 730250"/>
                    <a:gd name="connsiteX11" fmla="*/ 635000 w 869948"/>
                    <a:gd name="connsiteY11" fmla="*/ 552450 h 730250"/>
                    <a:gd name="connsiteX12" fmla="*/ 660400 w 869948"/>
                    <a:gd name="connsiteY12" fmla="*/ 698500 h 730250"/>
                    <a:gd name="connsiteX13" fmla="*/ 603252 w 869948"/>
                    <a:gd name="connsiteY13" fmla="*/ 730250 h 730250"/>
                    <a:gd name="connsiteX14" fmla="*/ 491516 w 869948"/>
                    <a:gd name="connsiteY14" fmla="*/ 697278 h 730250"/>
                    <a:gd name="connsiteX15" fmla="*/ 457200 w 869948"/>
                    <a:gd name="connsiteY15" fmla="*/ 628650 h 730250"/>
                    <a:gd name="connsiteX16" fmla="*/ 447676 w 869948"/>
                    <a:gd name="connsiteY16" fmla="*/ 571500 h 730250"/>
                    <a:gd name="connsiteX17" fmla="*/ 409576 w 869948"/>
                    <a:gd name="connsiteY17" fmla="*/ 533400 h 730250"/>
                    <a:gd name="connsiteX18" fmla="*/ 352424 w 869948"/>
                    <a:gd name="connsiteY18" fmla="*/ 552450 h 730250"/>
                    <a:gd name="connsiteX19" fmla="*/ 314324 w 869948"/>
                    <a:gd name="connsiteY19" fmla="*/ 476250 h 730250"/>
                    <a:gd name="connsiteX20" fmla="*/ 219076 w 869948"/>
                    <a:gd name="connsiteY20" fmla="*/ 476250 h 730250"/>
                    <a:gd name="connsiteX21" fmla="*/ 209548 w 869948"/>
                    <a:gd name="connsiteY21" fmla="*/ 390524 h 730250"/>
                    <a:gd name="connsiteX22" fmla="*/ 76200 w 869948"/>
                    <a:gd name="connsiteY22" fmla="*/ 390524 h 730250"/>
                    <a:gd name="connsiteX23" fmla="*/ 0 w 869948"/>
                    <a:gd name="connsiteY23" fmla="*/ 333376 h 730250"/>
                    <a:gd name="connsiteX24" fmla="*/ 38100 w 869948"/>
                    <a:gd name="connsiteY24" fmla="*/ 219076 h 730250"/>
                    <a:gd name="connsiteX25" fmla="*/ 114300 w 869948"/>
                    <a:gd name="connsiteY25" fmla="*/ 219076 h 730250"/>
                    <a:gd name="connsiteX26" fmla="*/ 152400 w 869948"/>
                    <a:gd name="connsiteY26" fmla="*/ 190500 h 730250"/>
                    <a:gd name="connsiteX27" fmla="*/ 142876 w 869948"/>
                    <a:gd name="connsiteY27" fmla="*/ 76200 h 730250"/>
                    <a:gd name="connsiteX28" fmla="*/ 209548 w 869948"/>
                    <a:gd name="connsiteY28" fmla="*/ 9524 h 730250"/>
                    <a:gd name="connsiteX29" fmla="*/ 323852 w 869948"/>
                    <a:gd name="connsiteY29" fmla="*/ 0 h 730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869948" h="730250">
                      <a:moveTo>
                        <a:pt x="323852" y="0"/>
                      </a:moveTo>
                      <a:lnTo>
                        <a:pt x="419100" y="38100"/>
                      </a:lnTo>
                      <a:lnTo>
                        <a:pt x="467508" y="30034"/>
                      </a:lnTo>
                      <a:lnTo>
                        <a:pt x="501652" y="88900"/>
                      </a:lnTo>
                      <a:lnTo>
                        <a:pt x="679452" y="139700"/>
                      </a:lnTo>
                      <a:lnTo>
                        <a:pt x="755652" y="273050"/>
                      </a:lnTo>
                      <a:lnTo>
                        <a:pt x="869948" y="304800"/>
                      </a:lnTo>
                      <a:lnTo>
                        <a:pt x="869948" y="393700"/>
                      </a:lnTo>
                      <a:lnTo>
                        <a:pt x="800100" y="419100"/>
                      </a:lnTo>
                      <a:lnTo>
                        <a:pt x="800100" y="508000"/>
                      </a:lnTo>
                      <a:lnTo>
                        <a:pt x="730252" y="558800"/>
                      </a:lnTo>
                      <a:lnTo>
                        <a:pt x="635000" y="552450"/>
                      </a:lnTo>
                      <a:lnTo>
                        <a:pt x="660400" y="698500"/>
                      </a:lnTo>
                      <a:lnTo>
                        <a:pt x="603252" y="730250"/>
                      </a:lnTo>
                      <a:lnTo>
                        <a:pt x="491516" y="697278"/>
                      </a:lnTo>
                      <a:lnTo>
                        <a:pt x="457200" y="628650"/>
                      </a:lnTo>
                      <a:lnTo>
                        <a:pt x="447676" y="571500"/>
                      </a:lnTo>
                      <a:lnTo>
                        <a:pt x="409576" y="533400"/>
                      </a:lnTo>
                      <a:lnTo>
                        <a:pt x="352424" y="552450"/>
                      </a:lnTo>
                      <a:lnTo>
                        <a:pt x="314324" y="476250"/>
                      </a:lnTo>
                      <a:lnTo>
                        <a:pt x="219076" y="476250"/>
                      </a:lnTo>
                      <a:lnTo>
                        <a:pt x="209548" y="390524"/>
                      </a:lnTo>
                      <a:lnTo>
                        <a:pt x="76200" y="390524"/>
                      </a:lnTo>
                      <a:lnTo>
                        <a:pt x="0" y="333376"/>
                      </a:lnTo>
                      <a:lnTo>
                        <a:pt x="38100" y="219076"/>
                      </a:lnTo>
                      <a:lnTo>
                        <a:pt x="114300" y="219076"/>
                      </a:lnTo>
                      <a:lnTo>
                        <a:pt x="152400" y="190500"/>
                      </a:lnTo>
                      <a:lnTo>
                        <a:pt x="142876" y="76200"/>
                      </a:lnTo>
                      <a:lnTo>
                        <a:pt x="209548" y="9524"/>
                      </a:lnTo>
                      <a:lnTo>
                        <a:pt x="32385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6" name="フリーフォーム: 図形 945">
                  <a:extLst>
                    <a:ext uri="{FF2B5EF4-FFF2-40B4-BE49-F238E27FC236}">
                      <a16:creationId xmlns:a16="http://schemas.microsoft.com/office/drawing/2014/main" id="{C129A2C6-3DDC-4E09-8E15-2D4547168AD3}"/>
                    </a:ext>
                  </a:extLst>
                </p:cNvPr>
                <p:cNvSpPr/>
                <p:nvPr/>
              </p:nvSpPr>
              <p:spPr>
                <a:xfrm>
                  <a:off x="35198048" y="28575000"/>
                  <a:ext cx="1425576" cy="1491734"/>
                </a:xfrm>
                <a:custGeom>
                  <a:avLst/>
                  <a:gdLst>
                    <a:gd name="connsiteX0" fmla="*/ 355600 w 1425576"/>
                    <a:gd name="connsiteY0" fmla="*/ 0 h 1491734"/>
                    <a:gd name="connsiteX1" fmla="*/ 400052 w 1425576"/>
                    <a:gd name="connsiteY1" fmla="*/ 57150 h 1491734"/>
                    <a:gd name="connsiteX2" fmla="*/ 425452 w 1425576"/>
                    <a:gd name="connsiteY2" fmla="*/ 196850 h 1491734"/>
                    <a:gd name="connsiteX3" fmla="*/ 425452 w 1425576"/>
                    <a:gd name="connsiteY3" fmla="*/ 336550 h 1491734"/>
                    <a:gd name="connsiteX4" fmla="*/ 431800 w 1425576"/>
                    <a:gd name="connsiteY4" fmla="*/ 400050 h 1491734"/>
                    <a:gd name="connsiteX5" fmla="*/ 596904 w 1425576"/>
                    <a:gd name="connsiteY5" fmla="*/ 488950 h 1491734"/>
                    <a:gd name="connsiteX6" fmla="*/ 552452 w 1425576"/>
                    <a:gd name="connsiteY6" fmla="*/ 571500 h 1491734"/>
                    <a:gd name="connsiteX7" fmla="*/ 641352 w 1425576"/>
                    <a:gd name="connsiteY7" fmla="*/ 742950 h 1491734"/>
                    <a:gd name="connsiteX8" fmla="*/ 723904 w 1425576"/>
                    <a:gd name="connsiteY8" fmla="*/ 755650 h 1491734"/>
                    <a:gd name="connsiteX9" fmla="*/ 736600 w 1425576"/>
                    <a:gd name="connsiteY9" fmla="*/ 831850 h 1491734"/>
                    <a:gd name="connsiteX10" fmla="*/ 831852 w 1425576"/>
                    <a:gd name="connsiteY10" fmla="*/ 857250 h 1491734"/>
                    <a:gd name="connsiteX11" fmla="*/ 946152 w 1425576"/>
                    <a:gd name="connsiteY11" fmla="*/ 609600 h 1491734"/>
                    <a:gd name="connsiteX12" fmla="*/ 1060452 w 1425576"/>
                    <a:gd name="connsiteY12" fmla="*/ 736600 h 1491734"/>
                    <a:gd name="connsiteX13" fmla="*/ 1238252 w 1425576"/>
                    <a:gd name="connsiteY13" fmla="*/ 660400 h 1491734"/>
                    <a:gd name="connsiteX14" fmla="*/ 1344848 w 1425576"/>
                    <a:gd name="connsiteY14" fmla="*/ 784186 h 1491734"/>
                    <a:gd name="connsiteX15" fmla="*/ 1339852 w 1425576"/>
                    <a:gd name="connsiteY15" fmla="*/ 819150 h 1491734"/>
                    <a:gd name="connsiteX16" fmla="*/ 1368428 w 1425576"/>
                    <a:gd name="connsiteY16" fmla="*/ 876300 h 1491734"/>
                    <a:gd name="connsiteX17" fmla="*/ 1358904 w 1425576"/>
                    <a:gd name="connsiteY17" fmla="*/ 923924 h 1491734"/>
                    <a:gd name="connsiteX18" fmla="*/ 1425576 w 1425576"/>
                    <a:gd name="connsiteY18" fmla="*/ 981076 h 1491734"/>
                    <a:gd name="connsiteX19" fmla="*/ 1397000 w 1425576"/>
                    <a:gd name="connsiteY19" fmla="*/ 1104900 h 1491734"/>
                    <a:gd name="connsiteX20" fmla="*/ 1263652 w 1425576"/>
                    <a:gd name="connsiteY20" fmla="*/ 1123950 h 1491734"/>
                    <a:gd name="connsiteX21" fmla="*/ 1254128 w 1425576"/>
                    <a:gd name="connsiteY21" fmla="*/ 1190624 h 1491734"/>
                    <a:gd name="connsiteX22" fmla="*/ 1177928 w 1425576"/>
                    <a:gd name="connsiteY22" fmla="*/ 1162050 h 1491734"/>
                    <a:gd name="connsiteX23" fmla="*/ 1082676 w 1425576"/>
                    <a:gd name="connsiteY23" fmla="*/ 1209676 h 1491734"/>
                    <a:gd name="connsiteX24" fmla="*/ 1044576 w 1425576"/>
                    <a:gd name="connsiteY24" fmla="*/ 1314450 h 1491734"/>
                    <a:gd name="connsiteX25" fmla="*/ 949328 w 1425576"/>
                    <a:gd name="connsiteY25" fmla="*/ 1343024 h 1491734"/>
                    <a:gd name="connsiteX26" fmla="*/ 901704 w 1425576"/>
                    <a:gd name="connsiteY26" fmla="*/ 1400176 h 1491734"/>
                    <a:gd name="connsiteX27" fmla="*/ 777876 w 1425576"/>
                    <a:gd name="connsiteY27" fmla="*/ 1428750 h 1491734"/>
                    <a:gd name="connsiteX28" fmla="*/ 749304 w 1425576"/>
                    <a:gd name="connsiteY28" fmla="*/ 1476376 h 1491734"/>
                    <a:gd name="connsiteX29" fmla="*/ 657144 w 1425576"/>
                    <a:gd name="connsiteY29" fmla="*/ 1491734 h 1491734"/>
                    <a:gd name="connsiteX30" fmla="*/ 647704 w 1425576"/>
                    <a:gd name="connsiteY30" fmla="*/ 1435100 h 1491734"/>
                    <a:gd name="connsiteX31" fmla="*/ 584200 w 1425576"/>
                    <a:gd name="connsiteY31" fmla="*/ 1397000 h 1491734"/>
                    <a:gd name="connsiteX32" fmla="*/ 527052 w 1425576"/>
                    <a:gd name="connsiteY32" fmla="*/ 1365250 h 1491734"/>
                    <a:gd name="connsiteX33" fmla="*/ 539752 w 1425576"/>
                    <a:gd name="connsiteY33" fmla="*/ 1282700 h 1491734"/>
                    <a:gd name="connsiteX34" fmla="*/ 666752 w 1425576"/>
                    <a:gd name="connsiteY34" fmla="*/ 1244600 h 1491734"/>
                    <a:gd name="connsiteX35" fmla="*/ 730252 w 1425576"/>
                    <a:gd name="connsiteY35" fmla="*/ 1181100 h 1491734"/>
                    <a:gd name="connsiteX36" fmla="*/ 742952 w 1425576"/>
                    <a:gd name="connsiteY36" fmla="*/ 1104900 h 1491734"/>
                    <a:gd name="connsiteX37" fmla="*/ 647704 w 1425576"/>
                    <a:gd name="connsiteY37" fmla="*/ 1092200 h 1491734"/>
                    <a:gd name="connsiteX38" fmla="*/ 565152 w 1425576"/>
                    <a:gd name="connsiteY38" fmla="*/ 965200 h 1491734"/>
                    <a:gd name="connsiteX39" fmla="*/ 311152 w 1425576"/>
                    <a:gd name="connsiteY39" fmla="*/ 857250 h 1491734"/>
                    <a:gd name="connsiteX40" fmla="*/ 234952 w 1425576"/>
                    <a:gd name="connsiteY40" fmla="*/ 882650 h 1491734"/>
                    <a:gd name="connsiteX41" fmla="*/ 241304 w 1425576"/>
                    <a:gd name="connsiteY41" fmla="*/ 730250 h 1491734"/>
                    <a:gd name="connsiteX42" fmla="*/ 165104 w 1425576"/>
                    <a:gd name="connsiteY42" fmla="*/ 711200 h 1491734"/>
                    <a:gd name="connsiteX43" fmla="*/ 146052 w 1425576"/>
                    <a:gd name="connsiteY43" fmla="*/ 635000 h 1491734"/>
                    <a:gd name="connsiteX44" fmla="*/ 171452 w 1425576"/>
                    <a:gd name="connsiteY44" fmla="*/ 520700 h 1491734"/>
                    <a:gd name="connsiteX45" fmla="*/ 69852 w 1425576"/>
                    <a:gd name="connsiteY45" fmla="*/ 476250 h 1491734"/>
                    <a:gd name="connsiteX46" fmla="*/ 0 w 1425576"/>
                    <a:gd name="connsiteY46" fmla="*/ 323850 h 1491734"/>
                    <a:gd name="connsiteX47" fmla="*/ 57152 w 1425576"/>
                    <a:gd name="connsiteY47" fmla="*/ 266700 h 1491734"/>
                    <a:gd name="connsiteX48" fmla="*/ 152400 w 1425576"/>
                    <a:gd name="connsiteY48" fmla="*/ 152400 h 1491734"/>
                    <a:gd name="connsiteX49" fmla="*/ 292104 w 1425576"/>
                    <a:gd name="connsiteY49" fmla="*/ 82550 h 1491734"/>
                    <a:gd name="connsiteX50" fmla="*/ 355600 w 1425576"/>
                    <a:gd name="connsiteY50" fmla="*/ 0 h 1491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1425576" h="1491734">
                      <a:moveTo>
                        <a:pt x="355600" y="0"/>
                      </a:moveTo>
                      <a:lnTo>
                        <a:pt x="400052" y="57150"/>
                      </a:lnTo>
                      <a:lnTo>
                        <a:pt x="425452" y="196850"/>
                      </a:lnTo>
                      <a:lnTo>
                        <a:pt x="425452" y="336550"/>
                      </a:lnTo>
                      <a:lnTo>
                        <a:pt x="431800" y="400050"/>
                      </a:lnTo>
                      <a:lnTo>
                        <a:pt x="596904" y="488950"/>
                      </a:lnTo>
                      <a:lnTo>
                        <a:pt x="552452" y="571500"/>
                      </a:lnTo>
                      <a:lnTo>
                        <a:pt x="641352" y="742950"/>
                      </a:lnTo>
                      <a:lnTo>
                        <a:pt x="723904" y="755650"/>
                      </a:lnTo>
                      <a:lnTo>
                        <a:pt x="736600" y="831850"/>
                      </a:lnTo>
                      <a:lnTo>
                        <a:pt x="831852" y="857250"/>
                      </a:lnTo>
                      <a:lnTo>
                        <a:pt x="946152" y="609600"/>
                      </a:lnTo>
                      <a:lnTo>
                        <a:pt x="1060452" y="736600"/>
                      </a:lnTo>
                      <a:lnTo>
                        <a:pt x="1238252" y="660400"/>
                      </a:lnTo>
                      <a:lnTo>
                        <a:pt x="1344848" y="784186"/>
                      </a:lnTo>
                      <a:lnTo>
                        <a:pt x="1339852" y="819150"/>
                      </a:lnTo>
                      <a:lnTo>
                        <a:pt x="1368428" y="876300"/>
                      </a:lnTo>
                      <a:lnTo>
                        <a:pt x="1358904" y="923924"/>
                      </a:lnTo>
                      <a:lnTo>
                        <a:pt x="1425576" y="981076"/>
                      </a:lnTo>
                      <a:lnTo>
                        <a:pt x="1397000" y="1104900"/>
                      </a:lnTo>
                      <a:lnTo>
                        <a:pt x="1263652" y="1123950"/>
                      </a:lnTo>
                      <a:lnTo>
                        <a:pt x="1254128" y="1190624"/>
                      </a:lnTo>
                      <a:lnTo>
                        <a:pt x="1177928" y="1162050"/>
                      </a:lnTo>
                      <a:lnTo>
                        <a:pt x="1082676" y="1209676"/>
                      </a:lnTo>
                      <a:lnTo>
                        <a:pt x="1044576" y="1314450"/>
                      </a:lnTo>
                      <a:lnTo>
                        <a:pt x="949328" y="1343024"/>
                      </a:lnTo>
                      <a:lnTo>
                        <a:pt x="901704" y="1400176"/>
                      </a:lnTo>
                      <a:lnTo>
                        <a:pt x="777876" y="1428750"/>
                      </a:lnTo>
                      <a:lnTo>
                        <a:pt x="749304" y="1476376"/>
                      </a:lnTo>
                      <a:lnTo>
                        <a:pt x="657144" y="1491734"/>
                      </a:lnTo>
                      <a:lnTo>
                        <a:pt x="647704" y="1435100"/>
                      </a:lnTo>
                      <a:lnTo>
                        <a:pt x="584200" y="1397000"/>
                      </a:lnTo>
                      <a:lnTo>
                        <a:pt x="527052" y="1365250"/>
                      </a:lnTo>
                      <a:lnTo>
                        <a:pt x="539752" y="1282700"/>
                      </a:lnTo>
                      <a:lnTo>
                        <a:pt x="666752" y="1244600"/>
                      </a:lnTo>
                      <a:lnTo>
                        <a:pt x="730252" y="1181100"/>
                      </a:lnTo>
                      <a:lnTo>
                        <a:pt x="742952" y="1104900"/>
                      </a:lnTo>
                      <a:lnTo>
                        <a:pt x="647704" y="1092200"/>
                      </a:lnTo>
                      <a:lnTo>
                        <a:pt x="565152" y="965200"/>
                      </a:lnTo>
                      <a:lnTo>
                        <a:pt x="311152" y="857250"/>
                      </a:lnTo>
                      <a:lnTo>
                        <a:pt x="234952" y="882650"/>
                      </a:lnTo>
                      <a:lnTo>
                        <a:pt x="241304" y="730250"/>
                      </a:lnTo>
                      <a:lnTo>
                        <a:pt x="165104" y="711200"/>
                      </a:lnTo>
                      <a:lnTo>
                        <a:pt x="146052" y="635000"/>
                      </a:lnTo>
                      <a:lnTo>
                        <a:pt x="171452" y="520700"/>
                      </a:lnTo>
                      <a:lnTo>
                        <a:pt x="69852" y="476250"/>
                      </a:lnTo>
                      <a:lnTo>
                        <a:pt x="0" y="323850"/>
                      </a:lnTo>
                      <a:lnTo>
                        <a:pt x="57152" y="266700"/>
                      </a:lnTo>
                      <a:lnTo>
                        <a:pt x="152400" y="152400"/>
                      </a:lnTo>
                      <a:lnTo>
                        <a:pt x="292104" y="82550"/>
                      </a:lnTo>
                      <a:lnTo>
                        <a:pt x="35560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7" name="フリーフォーム: 図形 946">
                  <a:extLst>
                    <a:ext uri="{FF2B5EF4-FFF2-40B4-BE49-F238E27FC236}">
                      <a16:creationId xmlns:a16="http://schemas.microsoft.com/office/drawing/2014/main" id="{854854C2-9DE5-4E17-B6DD-7F0E69CC742F}"/>
                    </a:ext>
                  </a:extLst>
                </p:cNvPr>
                <p:cNvSpPr/>
                <p:nvPr/>
              </p:nvSpPr>
              <p:spPr>
                <a:xfrm>
                  <a:off x="34878912" y="29557134"/>
                  <a:ext cx="344536" cy="472016"/>
                </a:xfrm>
                <a:custGeom>
                  <a:avLst/>
                  <a:gdLst>
                    <a:gd name="connsiteX0" fmla="*/ 172560 w 344536"/>
                    <a:gd name="connsiteY0" fmla="*/ 0 h 472016"/>
                    <a:gd name="connsiteX1" fmla="*/ 185788 w 344536"/>
                    <a:gd name="connsiteY1" fmla="*/ 8466 h 472016"/>
                    <a:gd name="connsiteX2" fmla="*/ 217536 w 344536"/>
                    <a:gd name="connsiteY2" fmla="*/ 148166 h 472016"/>
                    <a:gd name="connsiteX3" fmla="*/ 344536 w 344536"/>
                    <a:gd name="connsiteY3" fmla="*/ 211666 h 472016"/>
                    <a:gd name="connsiteX4" fmla="*/ 261988 w 344536"/>
                    <a:gd name="connsiteY4" fmla="*/ 446616 h 472016"/>
                    <a:gd name="connsiteX5" fmla="*/ 185788 w 344536"/>
                    <a:gd name="connsiteY5" fmla="*/ 472016 h 472016"/>
                    <a:gd name="connsiteX6" fmla="*/ 173088 w 344536"/>
                    <a:gd name="connsiteY6" fmla="*/ 414866 h 472016"/>
                    <a:gd name="connsiteX7" fmla="*/ 0 w 344536"/>
                    <a:gd name="connsiteY7" fmla="*/ 295034 h 472016"/>
                    <a:gd name="connsiteX8" fmla="*/ 39736 w 344536"/>
                    <a:gd name="connsiteY8" fmla="*/ 275166 h 472016"/>
                    <a:gd name="connsiteX9" fmla="*/ 49264 w 344536"/>
                    <a:gd name="connsiteY9" fmla="*/ 113242 h 472016"/>
                    <a:gd name="connsiteX10" fmla="*/ 1640 w 344536"/>
                    <a:gd name="connsiteY10" fmla="*/ 17990 h 472016"/>
                    <a:gd name="connsiteX11" fmla="*/ 172560 w 344536"/>
                    <a:gd name="connsiteY11" fmla="*/ 0 h 4720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44536" h="472016">
                      <a:moveTo>
                        <a:pt x="172560" y="0"/>
                      </a:moveTo>
                      <a:lnTo>
                        <a:pt x="185788" y="8466"/>
                      </a:lnTo>
                      <a:lnTo>
                        <a:pt x="217536" y="148166"/>
                      </a:lnTo>
                      <a:lnTo>
                        <a:pt x="344536" y="211666"/>
                      </a:lnTo>
                      <a:lnTo>
                        <a:pt x="261988" y="446616"/>
                      </a:lnTo>
                      <a:lnTo>
                        <a:pt x="185788" y="472016"/>
                      </a:lnTo>
                      <a:lnTo>
                        <a:pt x="173088" y="414866"/>
                      </a:lnTo>
                      <a:lnTo>
                        <a:pt x="0" y="295034"/>
                      </a:lnTo>
                      <a:lnTo>
                        <a:pt x="39736" y="275166"/>
                      </a:lnTo>
                      <a:lnTo>
                        <a:pt x="49264" y="113242"/>
                      </a:lnTo>
                      <a:lnTo>
                        <a:pt x="1640" y="17990"/>
                      </a:lnTo>
                      <a:lnTo>
                        <a:pt x="17256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8" name="フリーフォーム: 図形 947">
                  <a:extLst>
                    <a:ext uri="{FF2B5EF4-FFF2-40B4-BE49-F238E27FC236}">
                      <a16:creationId xmlns:a16="http://schemas.microsoft.com/office/drawing/2014/main" id="{D3536542-1646-42A9-9641-226438B11E60}"/>
                    </a:ext>
                  </a:extLst>
                </p:cNvPr>
                <p:cNvSpPr/>
                <p:nvPr/>
              </p:nvSpPr>
              <p:spPr>
                <a:xfrm>
                  <a:off x="37061776" y="25629326"/>
                  <a:ext cx="500080" cy="539024"/>
                </a:xfrm>
                <a:custGeom>
                  <a:avLst/>
                  <a:gdLst>
                    <a:gd name="connsiteX0" fmla="*/ 329748 w 500080"/>
                    <a:gd name="connsiteY0" fmla="*/ 0 h 539024"/>
                    <a:gd name="connsiteX1" fmla="*/ 329564 w 500080"/>
                    <a:gd name="connsiteY1" fmla="*/ 4354 h 539024"/>
                    <a:gd name="connsiteX2" fmla="*/ 474344 w 500080"/>
                    <a:gd name="connsiteY2" fmla="*/ 57694 h 539024"/>
                    <a:gd name="connsiteX3" fmla="*/ 500080 w 500080"/>
                    <a:gd name="connsiteY3" fmla="*/ 90782 h 539024"/>
                    <a:gd name="connsiteX4" fmla="*/ 460376 w 500080"/>
                    <a:gd name="connsiteY4" fmla="*/ 183424 h 539024"/>
                    <a:gd name="connsiteX5" fmla="*/ 352424 w 500080"/>
                    <a:gd name="connsiteY5" fmla="*/ 240574 h 539024"/>
                    <a:gd name="connsiteX6" fmla="*/ 295272 w 500080"/>
                    <a:gd name="connsiteY6" fmla="*/ 259624 h 539024"/>
                    <a:gd name="connsiteX7" fmla="*/ 269872 w 500080"/>
                    <a:gd name="connsiteY7" fmla="*/ 329474 h 539024"/>
                    <a:gd name="connsiteX8" fmla="*/ 269872 w 500080"/>
                    <a:gd name="connsiteY8" fmla="*/ 418374 h 539024"/>
                    <a:gd name="connsiteX9" fmla="*/ 231776 w 500080"/>
                    <a:gd name="connsiteY9" fmla="*/ 437424 h 539024"/>
                    <a:gd name="connsiteX10" fmla="*/ 257176 w 500080"/>
                    <a:gd name="connsiteY10" fmla="*/ 507274 h 539024"/>
                    <a:gd name="connsiteX11" fmla="*/ 258556 w 500080"/>
                    <a:gd name="connsiteY11" fmla="*/ 507550 h 539024"/>
                    <a:gd name="connsiteX12" fmla="*/ 234948 w 500080"/>
                    <a:gd name="connsiteY12" fmla="*/ 539024 h 539024"/>
                    <a:gd name="connsiteX13" fmla="*/ 155576 w 500080"/>
                    <a:gd name="connsiteY13" fmla="*/ 513624 h 539024"/>
                    <a:gd name="connsiteX14" fmla="*/ 123824 w 500080"/>
                    <a:gd name="connsiteY14" fmla="*/ 456474 h 539024"/>
                    <a:gd name="connsiteX15" fmla="*/ 101600 w 500080"/>
                    <a:gd name="connsiteY15" fmla="*/ 494574 h 539024"/>
                    <a:gd name="connsiteX16" fmla="*/ 66672 w 500080"/>
                    <a:gd name="connsiteY16" fmla="*/ 488224 h 539024"/>
                    <a:gd name="connsiteX17" fmla="*/ 0 w 500080"/>
                    <a:gd name="connsiteY17" fmla="*/ 456474 h 539024"/>
                    <a:gd name="connsiteX18" fmla="*/ 73024 w 500080"/>
                    <a:gd name="connsiteY18" fmla="*/ 408850 h 539024"/>
                    <a:gd name="connsiteX19" fmla="*/ 79376 w 500080"/>
                    <a:gd name="connsiteY19" fmla="*/ 307250 h 539024"/>
                    <a:gd name="connsiteX20" fmla="*/ 9524 w 500080"/>
                    <a:gd name="connsiteY20" fmla="*/ 227874 h 539024"/>
                    <a:gd name="connsiteX21" fmla="*/ 0 w 500080"/>
                    <a:gd name="connsiteY21" fmla="*/ 196124 h 539024"/>
                    <a:gd name="connsiteX22" fmla="*/ 146048 w 500080"/>
                    <a:gd name="connsiteY22" fmla="*/ 135798 h 539024"/>
                    <a:gd name="connsiteX23" fmla="*/ 190500 w 500080"/>
                    <a:gd name="connsiteY23" fmla="*/ 27850 h 539024"/>
                    <a:gd name="connsiteX24" fmla="*/ 329748 w 500080"/>
                    <a:gd name="connsiteY24" fmla="*/ 0 h 539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00080" h="539024">
                      <a:moveTo>
                        <a:pt x="329748" y="0"/>
                      </a:moveTo>
                      <a:lnTo>
                        <a:pt x="329564" y="4354"/>
                      </a:lnTo>
                      <a:lnTo>
                        <a:pt x="474344" y="57694"/>
                      </a:lnTo>
                      <a:lnTo>
                        <a:pt x="500080" y="90782"/>
                      </a:lnTo>
                      <a:lnTo>
                        <a:pt x="460376" y="183424"/>
                      </a:lnTo>
                      <a:lnTo>
                        <a:pt x="352424" y="240574"/>
                      </a:lnTo>
                      <a:lnTo>
                        <a:pt x="295272" y="259624"/>
                      </a:lnTo>
                      <a:lnTo>
                        <a:pt x="269872" y="329474"/>
                      </a:lnTo>
                      <a:lnTo>
                        <a:pt x="269872" y="418374"/>
                      </a:lnTo>
                      <a:lnTo>
                        <a:pt x="231776" y="437424"/>
                      </a:lnTo>
                      <a:lnTo>
                        <a:pt x="257176" y="507274"/>
                      </a:lnTo>
                      <a:lnTo>
                        <a:pt x="258556" y="507550"/>
                      </a:lnTo>
                      <a:lnTo>
                        <a:pt x="234948" y="539024"/>
                      </a:lnTo>
                      <a:lnTo>
                        <a:pt x="155576" y="513624"/>
                      </a:lnTo>
                      <a:lnTo>
                        <a:pt x="123824" y="456474"/>
                      </a:lnTo>
                      <a:lnTo>
                        <a:pt x="101600" y="494574"/>
                      </a:lnTo>
                      <a:lnTo>
                        <a:pt x="66672" y="488224"/>
                      </a:lnTo>
                      <a:lnTo>
                        <a:pt x="0" y="456474"/>
                      </a:lnTo>
                      <a:lnTo>
                        <a:pt x="73024" y="408850"/>
                      </a:lnTo>
                      <a:lnTo>
                        <a:pt x="79376" y="307250"/>
                      </a:lnTo>
                      <a:lnTo>
                        <a:pt x="9524" y="227874"/>
                      </a:lnTo>
                      <a:lnTo>
                        <a:pt x="0" y="196124"/>
                      </a:lnTo>
                      <a:lnTo>
                        <a:pt x="146048" y="135798"/>
                      </a:lnTo>
                      <a:lnTo>
                        <a:pt x="190500" y="27850"/>
                      </a:lnTo>
                      <a:lnTo>
                        <a:pt x="32974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9" name="フリーフォーム: 図形 948">
                  <a:extLst>
                    <a:ext uri="{FF2B5EF4-FFF2-40B4-BE49-F238E27FC236}">
                      <a16:creationId xmlns:a16="http://schemas.microsoft.com/office/drawing/2014/main" id="{DF1E178F-EB6E-45C8-84E6-592CE0E8D542}"/>
                    </a:ext>
                  </a:extLst>
                </p:cNvPr>
                <p:cNvSpPr/>
                <p:nvPr/>
              </p:nvSpPr>
              <p:spPr>
                <a:xfrm>
                  <a:off x="37052408" y="23378520"/>
                  <a:ext cx="631092" cy="859430"/>
                </a:xfrm>
                <a:custGeom>
                  <a:avLst/>
                  <a:gdLst>
                    <a:gd name="connsiteX0" fmla="*/ 631092 w 631092"/>
                    <a:gd name="connsiteY0" fmla="*/ 0 h 859430"/>
                    <a:gd name="connsiteX1" fmla="*/ 596744 w 631092"/>
                    <a:gd name="connsiteY1" fmla="*/ 154580 h 859430"/>
                    <a:gd name="connsiteX2" fmla="*/ 606772 w 631092"/>
                    <a:gd name="connsiteY2" fmla="*/ 158592 h 859430"/>
                    <a:gd name="connsiteX3" fmla="*/ 495144 w 631092"/>
                    <a:gd name="connsiteY3" fmla="*/ 189504 h 859430"/>
                    <a:gd name="connsiteX4" fmla="*/ 393544 w 631092"/>
                    <a:gd name="connsiteY4" fmla="*/ 332380 h 859430"/>
                    <a:gd name="connsiteX5" fmla="*/ 406240 w 631092"/>
                    <a:gd name="connsiteY5" fmla="*/ 427630 h 859430"/>
                    <a:gd name="connsiteX6" fmla="*/ 533240 w 631092"/>
                    <a:gd name="connsiteY6" fmla="*/ 557804 h 859430"/>
                    <a:gd name="connsiteX7" fmla="*/ 504668 w 631092"/>
                    <a:gd name="connsiteY7" fmla="*/ 595904 h 859430"/>
                    <a:gd name="connsiteX8" fmla="*/ 333216 w 631092"/>
                    <a:gd name="connsiteY8" fmla="*/ 564156 h 859430"/>
                    <a:gd name="connsiteX9" fmla="*/ 304640 w 631092"/>
                    <a:gd name="connsiteY9" fmla="*/ 665756 h 859430"/>
                    <a:gd name="connsiteX10" fmla="*/ 330040 w 631092"/>
                    <a:gd name="connsiteY10" fmla="*/ 764180 h 859430"/>
                    <a:gd name="connsiteX11" fmla="*/ 190344 w 631092"/>
                    <a:gd name="connsiteY11" fmla="*/ 722904 h 859430"/>
                    <a:gd name="connsiteX12" fmla="*/ 193516 w 631092"/>
                    <a:gd name="connsiteY12" fmla="*/ 859430 h 859430"/>
                    <a:gd name="connsiteX13" fmla="*/ 117316 w 631092"/>
                    <a:gd name="connsiteY13" fmla="*/ 846730 h 859430"/>
                    <a:gd name="connsiteX14" fmla="*/ 110968 w 631092"/>
                    <a:gd name="connsiteY14" fmla="*/ 805456 h 859430"/>
                    <a:gd name="connsiteX15" fmla="*/ 28416 w 631092"/>
                    <a:gd name="connsiteY15" fmla="*/ 773704 h 859430"/>
                    <a:gd name="connsiteX16" fmla="*/ 0 w 631092"/>
                    <a:gd name="connsiteY16" fmla="*/ 682772 h 859430"/>
                    <a:gd name="connsiteX17" fmla="*/ 25240 w 631092"/>
                    <a:gd name="connsiteY17" fmla="*/ 662580 h 859430"/>
                    <a:gd name="connsiteX18" fmla="*/ 6192 w 631092"/>
                    <a:gd name="connsiteY18" fmla="*/ 605430 h 859430"/>
                    <a:gd name="connsiteX19" fmla="*/ 25240 w 631092"/>
                    <a:gd name="connsiteY19" fmla="*/ 567330 h 859430"/>
                    <a:gd name="connsiteX20" fmla="*/ 6192 w 631092"/>
                    <a:gd name="connsiteY20" fmla="*/ 472080 h 859430"/>
                    <a:gd name="connsiteX21" fmla="*/ 76040 w 631092"/>
                    <a:gd name="connsiteY21" fmla="*/ 402230 h 859430"/>
                    <a:gd name="connsiteX22" fmla="*/ 120492 w 631092"/>
                    <a:gd name="connsiteY22" fmla="*/ 383180 h 859430"/>
                    <a:gd name="connsiteX23" fmla="*/ 241144 w 631092"/>
                    <a:gd name="connsiteY23" fmla="*/ 319680 h 859430"/>
                    <a:gd name="connsiteX24" fmla="*/ 253840 w 631092"/>
                    <a:gd name="connsiteY24" fmla="*/ 205380 h 859430"/>
                    <a:gd name="connsiteX25" fmla="*/ 298292 w 631092"/>
                    <a:gd name="connsiteY25" fmla="*/ 116480 h 859430"/>
                    <a:gd name="connsiteX26" fmla="*/ 631092 w 631092"/>
                    <a:gd name="connsiteY26" fmla="*/ 0 h 859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31092" h="859430">
                      <a:moveTo>
                        <a:pt x="631092" y="0"/>
                      </a:moveTo>
                      <a:lnTo>
                        <a:pt x="596744" y="154580"/>
                      </a:lnTo>
                      <a:lnTo>
                        <a:pt x="606772" y="158592"/>
                      </a:lnTo>
                      <a:lnTo>
                        <a:pt x="495144" y="189504"/>
                      </a:lnTo>
                      <a:lnTo>
                        <a:pt x="393544" y="332380"/>
                      </a:lnTo>
                      <a:lnTo>
                        <a:pt x="406240" y="427630"/>
                      </a:lnTo>
                      <a:lnTo>
                        <a:pt x="533240" y="557804"/>
                      </a:lnTo>
                      <a:lnTo>
                        <a:pt x="504668" y="595904"/>
                      </a:lnTo>
                      <a:lnTo>
                        <a:pt x="333216" y="564156"/>
                      </a:lnTo>
                      <a:lnTo>
                        <a:pt x="304640" y="665756"/>
                      </a:lnTo>
                      <a:lnTo>
                        <a:pt x="330040" y="764180"/>
                      </a:lnTo>
                      <a:lnTo>
                        <a:pt x="190344" y="722904"/>
                      </a:lnTo>
                      <a:cubicBezTo>
                        <a:pt x="191400" y="768412"/>
                        <a:pt x="192460" y="813922"/>
                        <a:pt x="193516" y="859430"/>
                      </a:cubicBezTo>
                      <a:lnTo>
                        <a:pt x="117316" y="846730"/>
                      </a:lnTo>
                      <a:lnTo>
                        <a:pt x="110968" y="805456"/>
                      </a:lnTo>
                      <a:lnTo>
                        <a:pt x="28416" y="773704"/>
                      </a:lnTo>
                      <a:lnTo>
                        <a:pt x="0" y="682772"/>
                      </a:lnTo>
                      <a:lnTo>
                        <a:pt x="25240" y="662580"/>
                      </a:lnTo>
                      <a:lnTo>
                        <a:pt x="6192" y="605430"/>
                      </a:lnTo>
                      <a:lnTo>
                        <a:pt x="25240" y="567330"/>
                      </a:lnTo>
                      <a:lnTo>
                        <a:pt x="6192" y="472080"/>
                      </a:lnTo>
                      <a:lnTo>
                        <a:pt x="76040" y="402230"/>
                      </a:lnTo>
                      <a:lnTo>
                        <a:pt x="120492" y="383180"/>
                      </a:lnTo>
                      <a:lnTo>
                        <a:pt x="241144" y="319680"/>
                      </a:lnTo>
                      <a:lnTo>
                        <a:pt x="253840" y="205380"/>
                      </a:lnTo>
                      <a:lnTo>
                        <a:pt x="298292" y="116480"/>
                      </a:lnTo>
                      <a:lnTo>
                        <a:pt x="63109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0" name="フリーフォーム: 図形 949">
                  <a:extLst>
                    <a:ext uri="{FF2B5EF4-FFF2-40B4-BE49-F238E27FC236}">
                      <a16:creationId xmlns:a16="http://schemas.microsoft.com/office/drawing/2014/main" id="{4E813EAD-41DC-492C-A95A-737AD0AD0BAB}"/>
                    </a:ext>
                  </a:extLst>
                </p:cNvPr>
                <p:cNvSpPr/>
                <p:nvPr/>
              </p:nvSpPr>
              <p:spPr>
                <a:xfrm>
                  <a:off x="37353876" y="24144162"/>
                  <a:ext cx="800848" cy="607702"/>
                </a:xfrm>
                <a:custGeom>
                  <a:avLst/>
                  <a:gdLst>
                    <a:gd name="connsiteX0" fmla="*/ 492252 w 800848"/>
                    <a:gd name="connsiteY0" fmla="*/ 0 h 607702"/>
                    <a:gd name="connsiteX1" fmla="*/ 644524 w 800848"/>
                    <a:gd name="connsiteY1" fmla="*/ 62038 h 607702"/>
                    <a:gd name="connsiteX2" fmla="*/ 695324 w 800848"/>
                    <a:gd name="connsiteY2" fmla="*/ 125538 h 607702"/>
                    <a:gd name="connsiteX3" fmla="*/ 708024 w 800848"/>
                    <a:gd name="connsiteY3" fmla="*/ 252538 h 607702"/>
                    <a:gd name="connsiteX4" fmla="*/ 800848 w 800848"/>
                    <a:gd name="connsiteY4" fmla="*/ 370114 h 607702"/>
                    <a:gd name="connsiteX5" fmla="*/ 677544 w 800848"/>
                    <a:gd name="connsiteY5" fmla="*/ 407478 h 607702"/>
                    <a:gd name="connsiteX6" fmla="*/ 624204 w 800848"/>
                    <a:gd name="connsiteY6" fmla="*/ 483678 h 607702"/>
                    <a:gd name="connsiteX7" fmla="*/ 532764 w 800848"/>
                    <a:gd name="connsiteY7" fmla="*/ 460818 h 607702"/>
                    <a:gd name="connsiteX8" fmla="*/ 410844 w 800848"/>
                    <a:gd name="connsiteY8" fmla="*/ 506538 h 607702"/>
                    <a:gd name="connsiteX9" fmla="*/ 410844 w 800848"/>
                    <a:gd name="connsiteY9" fmla="*/ 582738 h 607702"/>
                    <a:gd name="connsiteX10" fmla="*/ 407276 w 800848"/>
                    <a:gd name="connsiteY10" fmla="*/ 607702 h 607702"/>
                    <a:gd name="connsiteX11" fmla="*/ 174624 w 800848"/>
                    <a:gd name="connsiteY11" fmla="*/ 525588 h 607702"/>
                    <a:gd name="connsiteX12" fmla="*/ 42836 w 800848"/>
                    <a:gd name="connsiteY12" fmla="*/ 501184 h 607702"/>
                    <a:gd name="connsiteX13" fmla="*/ 3172 w 800848"/>
                    <a:gd name="connsiteY13" fmla="*/ 335088 h 607702"/>
                    <a:gd name="connsiteX14" fmla="*/ 34924 w 800848"/>
                    <a:gd name="connsiteY14" fmla="*/ 265238 h 607702"/>
                    <a:gd name="connsiteX15" fmla="*/ 0 w 800848"/>
                    <a:gd name="connsiteY15" fmla="*/ 195388 h 607702"/>
                    <a:gd name="connsiteX16" fmla="*/ 95248 w 800848"/>
                    <a:gd name="connsiteY16" fmla="*/ 112838 h 607702"/>
                    <a:gd name="connsiteX17" fmla="*/ 146048 w 800848"/>
                    <a:gd name="connsiteY17" fmla="*/ 52514 h 607702"/>
                    <a:gd name="connsiteX18" fmla="*/ 180972 w 800848"/>
                    <a:gd name="connsiteY18" fmla="*/ 58862 h 607702"/>
                    <a:gd name="connsiteX19" fmla="*/ 269876 w 800848"/>
                    <a:gd name="connsiteY19" fmla="*/ 71562 h 607702"/>
                    <a:gd name="connsiteX20" fmla="*/ 327024 w 800848"/>
                    <a:gd name="connsiteY20" fmla="*/ 109662 h 607702"/>
                    <a:gd name="connsiteX21" fmla="*/ 441324 w 800848"/>
                    <a:gd name="connsiteY21" fmla="*/ 93788 h 607702"/>
                    <a:gd name="connsiteX22" fmla="*/ 447676 w 800848"/>
                    <a:gd name="connsiteY22" fmla="*/ 42988 h 607702"/>
                    <a:gd name="connsiteX23" fmla="*/ 492252 w 800848"/>
                    <a:gd name="connsiteY23" fmla="*/ 0 h 6077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800848" h="607702">
                      <a:moveTo>
                        <a:pt x="492252" y="0"/>
                      </a:moveTo>
                      <a:lnTo>
                        <a:pt x="644524" y="62038"/>
                      </a:lnTo>
                      <a:lnTo>
                        <a:pt x="695324" y="125538"/>
                      </a:lnTo>
                      <a:lnTo>
                        <a:pt x="708024" y="252538"/>
                      </a:lnTo>
                      <a:lnTo>
                        <a:pt x="800848" y="370114"/>
                      </a:lnTo>
                      <a:lnTo>
                        <a:pt x="677544" y="407478"/>
                      </a:lnTo>
                      <a:lnTo>
                        <a:pt x="624204" y="483678"/>
                      </a:lnTo>
                      <a:lnTo>
                        <a:pt x="532764" y="460818"/>
                      </a:lnTo>
                      <a:lnTo>
                        <a:pt x="410844" y="506538"/>
                      </a:lnTo>
                      <a:lnTo>
                        <a:pt x="410844" y="582738"/>
                      </a:lnTo>
                      <a:lnTo>
                        <a:pt x="407276" y="607702"/>
                      </a:lnTo>
                      <a:lnTo>
                        <a:pt x="174624" y="525588"/>
                      </a:lnTo>
                      <a:lnTo>
                        <a:pt x="42836" y="501184"/>
                      </a:lnTo>
                      <a:lnTo>
                        <a:pt x="3172" y="335088"/>
                      </a:lnTo>
                      <a:lnTo>
                        <a:pt x="34924" y="265238"/>
                      </a:lnTo>
                      <a:lnTo>
                        <a:pt x="0" y="195388"/>
                      </a:lnTo>
                      <a:lnTo>
                        <a:pt x="95248" y="112838"/>
                      </a:lnTo>
                      <a:cubicBezTo>
                        <a:pt x="95248" y="112838"/>
                        <a:pt x="123804" y="66520"/>
                        <a:pt x="146048" y="52514"/>
                      </a:cubicBezTo>
                      <a:cubicBezTo>
                        <a:pt x="156060" y="46208"/>
                        <a:pt x="169332" y="56746"/>
                        <a:pt x="180972" y="58862"/>
                      </a:cubicBezTo>
                      <a:lnTo>
                        <a:pt x="269876" y="71562"/>
                      </a:lnTo>
                      <a:lnTo>
                        <a:pt x="327024" y="109662"/>
                      </a:lnTo>
                      <a:lnTo>
                        <a:pt x="441324" y="93788"/>
                      </a:lnTo>
                      <a:lnTo>
                        <a:pt x="447676" y="42988"/>
                      </a:lnTo>
                      <a:lnTo>
                        <a:pt x="49225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1" name="フリーフォーム: 図形 950">
                  <a:extLst>
                    <a:ext uri="{FF2B5EF4-FFF2-40B4-BE49-F238E27FC236}">
                      <a16:creationId xmlns:a16="http://schemas.microsoft.com/office/drawing/2014/main" id="{7C2C3E2D-4280-4E5C-93A5-F7F1E87655C8}"/>
                    </a:ext>
                  </a:extLst>
                </p:cNvPr>
                <p:cNvSpPr/>
                <p:nvPr/>
              </p:nvSpPr>
              <p:spPr>
                <a:xfrm>
                  <a:off x="35394900" y="24357444"/>
                  <a:ext cx="579492" cy="604406"/>
                </a:xfrm>
                <a:custGeom>
                  <a:avLst/>
                  <a:gdLst>
                    <a:gd name="connsiteX0" fmla="*/ 88324 w 579492"/>
                    <a:gd name="connsiteY0" fmla="*/ 0 h 604406"/>
                    <a:gd name="connsiteX1" fmla="*/ 196852 w 579492"/>
                    <a:gd name="connsiteY1" fmla="*/ 39256 h 604406"/>
                    <a:gd name="connsiteX2" fmla="*/ 431800 w 579492"/>
                    <a:gd name="connsiteY2" fmla="*/ 147206 h 604406"/>
                    <a:gd name="connsiteX3" fmla="*/ 579492 w 579492"/>
                    <a:gd name="connsiteY3" fmla="*/ 119856 h 604406"/>
                    <a:gd name="connsiteX4" fmla="*/ 530224 w 579492"/>
                    <a:gd name="connsiteY4" fmla="*/ 251980 h 604406"/>
                    <a:gd name="connsiteX5" fmla="*/ 485992 w 579492"/>
                    <a:gd name="connsiteY5" fmla="*/ 478676 h 604406"/>
                    <a:gd name="connsiteX6" fmla="*/ 355600 w 579492"/>
                    <a:gd name="connsiteY6" fmla="*/ 496456 h 604406"/>
                    <a:gd name="connsiteX7" fmla="*/ 285748 w 579492"/>
                    <a:gd name="connsiteY7" fmla="*/ 604406 h 604406"/>
                    <a:gd name="connsiteX8" fmla="*/ 190500 w 579492"/>
                    <a:gd name="connsiteY8" fmla="*/ 591706 h 604406"/>
                    <a:gd name="connsiteX9" fmla="*/ 190500 w 579492"/>
                    <a:gd name="connsiteY9" fmla="*/ 515506 h 604406"/>
                    <a:gd name="connsiteX10" fmla="*/ 127000 w 579492"/>
                    <a:gd name="connsiteY10" fmla="*/ 413906 h 604406"/>
                    <a:gd name="connsiteX11" fmla="*/ 39424 w 579492"/>
                    <a:gd name="connsiteY11" fmla="*/ 431422 h 604406"/>
                    <a:gd name="connsiteX12" fmla="*/ 45720 w 579492"/>
                    <a:gd name="connsiteY12" fmla="*/ 399936 h 604406"/>
                    <a:gd name="connsiteX13" fmla="*/ 0 w 579492"/>
                    <a:gd name="connsiteY13" fmla="*/ 270396 h 604406"/>
                    <a:gd name="connsiteX14" fmla="*/ 30480 w 579492"/>
                    <a:gd name="connsiteY14" fmla="*/ 3696 h 604406"/>
                    <a:gd name="connsiteX15" fmla="*/ 31068 w 579492"/>
                    <a:gd name="connsiteY15" fmla="*/ 474 h 604406"/>
                    <a:gd name="connsiteX16" fmla="*/ 50800 w 579492"/>
                    <a:gd name="connsiteY16" fmla="*/ 20206 h 604406"/>
                    <a:gd name="connsiteX17" fmla="*/ 88324 w 579492"/>
                    <a:gd name="connsiteY17" fmla="*/ 0 h 604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79492" h="604406">
                      <a:moveTo>
                        <a:pt x="88324" y="0"/>
                      </a:moveTo>
                      <a:lnTo>
                        <a:pt x="196852" y="39256"/>
                      </a:lnTo>
                      <a:lnTo>
                        <a:pt x="431800" y="147206"/>
                      </a:lnTo>
                      <a:lnTo>
                        <a:pt x="579492" y="119856"/>
                      </a:lnTo>
                      <a:lnTo>
                        <a:pt x="530224" y="251980"/>
                      </a:lnTo>
                      <a:lnTo>
                        <a:pt x="485992" y="478676"/>
                      </a:lnTo>
                      <a:lnTo>
                        <a:pt x="355600" y="496456"/>
                      </a:lnTo>
                      <a:lnTo>
                        <a:pt x="285748" y="604406"/>
                      </a:lnTo>
                      <a:lnTo>
                        <a:pt x="190500" y="591706"/>
                      </a:lnTo>
                      <a:lnTo>
                        <a:pt x="190500" y="515506"/>
                      </a:lnTo>
                      <a:lnTo>
                        <a:pt x="127000" y="413906"/>
                      </a:lnTo>
                      <a:lnTo>
                        <a:pt x="39424" y="431422"/>
                      </a:lnTo>
                      <a:lnTo>
                        <a:pt x="45720" y="399936"/>
                      </a:lnTo>
                      <a:lnTo>
                        <a:pt x="0" y="270396"/>
                      </a:lnTo>
                      <a:lnTo>
                        <a:pt x="30480" y="3696"/>
                      </a:lnTo>
                      <a:lnTo>
                        <a:pt x="31068" y="474"/>
                      </a:lnTo>
                      <a:lnTo>
                        <a:pt x="50800" y="20206"/>
                      </a:lnTo>
                      <a:lnTo>
                        <a:pt x="8832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2" name="フリーフォーム: 図形 951">
                  <a:extLst>
                    <a:ext uri="{FF2B5EF4-FFF2-40B4-BE49-F238E27FC236}">
                      <a16:creationId xmlns:a16="http://schemas.microsoft.com/office/drawing/2014/main" id="{B92CEB41-A3B5-455B-B8D6-ECF82B775A09}"/>
                    </a:ext>
                  </a:extLst>
                </p:cNvPr>
                <p:cNvSpPr/>
                <p:nvPr/>
              </p:nvSpPr>
              <p:spPr>
                <a:xfrm>
                  <a:off x="34794824" y="25863550"/>
                  <a:ext cx="1758952" cy="1393826"/>
                </a:xfrm>
                <a:custGeom>
                  <a:avLst/>
                  <a:gdLst>
                    <a:gd name="connsiteX0" fmla="*/ 1581152 w 1758952"/>
                    <a:gd name="connsiteY0" fmla="*/ 0 h 1393826"/>
                    <a:gd name="connsiteX1" fmla="*/ 1619252 w 1758952"/>
                    <a:gd name="connsiteY1" fmla="*/ 31750 h 1393826"/>
                    <a:gd name="connsiteX2" fmla="*/ 1562100 w 1758952"/>
                    <a:gd name="connsiteY2" fmla="*/ 152400 h 1393826"/>
                    <a:gd name="connsiteX3" fmla="*/ 1612900 w 1758952"/>
                    <a:gd name="connsiteY3" fmla="*/ 266700 h 1393826"/>
                    <a:gd name="connsiteX4" fmla="*/ 1603376 w 1758952"/>
                    <a:gd name="connsiteY4" fmla="*/ 327026 h 1393826"/>
                    <a:gd name="connsiteX5" fmla="*/ 1597024 w 1758952"/>
                    <a:gd name="connsiteY5" fmla="*/ 384174 h 1393826"/>
                    <a:gd name="connsiteX6" fmla="*/ 1603376 w 1758952"/>
                    <a:gd name="connsiteY6" fmla="*/ 415926 h 1393826"/>
                    <a:gd name="connsiteX7" fmla="*/ 1606552 w 1758952"/>
                    <a:gd name="connsiteY7" fmla="*/ 485774 h 1393826"/>
                    <a:gd name="connsiteX8" fmla="*/ 1758952 w 1758952"/>
                    <a:gd name="connsiteY8" fmla="*/ 625474 h 1393826"/>
                    <a:gd name="connsiteX9" fmla="*/ 1749424 w 1758952"/>
                    <a:gd name="connsiteY9" fmla="*/ 850900 h 1393826"/>
                    <a:gd name="connsiteX10" fmla="*/ 1698624 w 1758952"/>
                    <a:gd name="connsiteY10" fmla="*/ 860426 h 1393826"/>
                    <a:gd name="connsiteX11" fmla="*/ 1603376 w 1758952"/>
                    <a:gd name="connsiteY11" fmla="*/ 822326 h 1393826"/>
                    <a:gd name="connsiteX12" fmla="*/ 1530352 w 1758952"/>
                    <a:gd name="connsiteY12" fmla="*/ 793750 h 1393826"/>
                    <a:gd name="connsiteX13" fmla="*/ 1457328 w 1758952"/>
                    <a:gd name="connsiteY13" fmla="*/ 863600 h 1393826"/>
                    <a:gd name="connsiteX14" fmla="*/ 1435100 w 1758952"/>
                    <a:gd name="connsiteY14" fmla="*/ 850900 h 1393826"/>
                    <a:gd name="connsiteX15" fmla="*/ 1304928 w 1758952"/>
                    <a:gd name="connsiteY15" fmla="*/ 844550 h 1393826"/>
                    <a:gd name="connsiteX16" fmla="*/ 1304928 w 1758952"/>
                    <a:gd name="connsiteY16" fmla="*/ 815974 h 1393826"/>
                    <a:gd name="connsiteX17" fmla="*/ 1263652 w 1758952"/>
                    <a:gd name="connsiteY17" fmla="*/ 809626 h 1393826"/>
                    <a:gd name="connsiteX18" fmla="*/ 1216024 w 1758952"/>
                    <a:gd name="connsiteY18" fmla="*/ 892174 h 1393826"/>
                    <a:gd name="connsiteX19" fmla="*/ 1184276 w 1758952"/>
                    <a:gd name="connsiteY19" fmla="*/ 892174 h 1393826"/>
                    <a:gd name="connsiteX20" fmla="*/ 1187452 w 1758952"/>
                    <a:gd name="connsiteY20" fmla="*/ 822326 h 1393826"/>
                    <a:gd name="connsiteX21" fmla="*/ 1149352 w 1758952"/>
                    <a:gd name="connsiteY21" fmla="*/ 822326 h 1393826"/>
                    <a:gd name="connsiteX22" fmla="*/ 1035052 w 1758952"/>
                    <a:gd name="connsiteY22" fmla="*/ 936626 h 1393826"/>
                    <a:gd name="connsiteX23" fmla="*/ 1022352 w 1758952"/>
                    <a:gd name="connsiteY23" fmla="*/ 863600 h 1393826"/>
                    <a:gd name="connsiteX24" fmla="*/ 1025528 w 1758952"/>
                    <a:gd name="connsiteY24" fmla="*/ 822326 h 1393826"/>
                    <a:gd name="connsiteX25" fmla="*/ 1063624 w 1758952"/>
                    <a:gd name="connsiteY25" fmla="*/ 752474 h 1393826"/>
                    <a:gd name="connsiteX26" fmla="*/ 1054100 w 1758952"/>
                    <a:gd name="connsiteY26" fmla="*/ 723900 h 1393826"/>
                    <a:gd name="connsiteX27" fmla="*/ 1012824 w 1758952"/>
                    <a:gd name="connsiteY27" fmla="*/ 701674 h 1393826"/>
                    <a:gd name="connsiteX28" fmla="*/ 898528 w 1758952"/>
                    <a:gd name="connsiteY28" fmla="*/ 784226 h 1393826"/>
                    <a:gd name="connsiteX29" fmla="*/ 736600 w 1758952"/>
                    <a:gd name="connsiteY29" fmla="*/ 923926 h 1393826"/>
                    <a:gd name="connsiteX30" fmla="*/ 714376 w 1758952"/>
                    <a:gd name="connsiteY30" fmla="*/ 1041400 h 1393826"/>
                    <a:gd name="connsiteX31" fmla="*/ 523876 w 1758952"/>
                    <a:gd name="connsiteY31" fmla="*/ 1158874 h 1393826"/>
                    <a:gd name="connsiteX32" fmla="*/ 542928 w 1758952"/>
                    <a:gd name="connsiteY32" fmla="*/ 1273174 h 1393826"/>
                    <a:gd name="connsiteX33" fmla="*/ 476252 w 1758952"/>
                    <a:gd name="connsiteY33" fmla="*/ 1374774 h 1393826"/>
                    <a:gd name="connsiteX34" fmla="*/ 381000 w 1758952"/>
                    <a:gd name="connsiteY34" fmla="*/ 1355726 h 1393826"/>
                    <a:gd name="connsiteX35" fmla="*/ 358776 w 1758952"/>
                    <a:gd name="connsiteY35" fmla="*/ 1393826 h 1393826"/>
                    <a:gd name="connsiteX36" fmla="*/ 257176 w 1758952"/>
                    <a:gd name="connsiteY36" fmla="*/ 1336674 h 1393826"/>
                    <a:gd name="connsiteX37" fmla="*/ 158752 w 1758952"/>
                    <a:gd name="connsiteY37" fmla="*/ 1358900 h 1393826"/>
                    <a:gd name="connsiteX38" fmla="*/ 123824 w 1758952"/>
                    <a:gd name="connsiteY38" fmla="*/ 1334146 h 1393826"/>
                    <a:gd name="connsiteX39" fmla="*/ 123824 w 1758952"/>
                    <a:gd name="connsiteY39" fmla="*/ 1301750 h 1393826"/>
                    <a:gd name="connsiteX40" fmla="*/ 190500 w 1758952"/>
                    <a:gd name="connsiteY40" fmla="*/ 1158874 h 1393826"/>
                    <a:gd name="connsiteX41" fmla="*/ 95252 w 1758952"/>
                    <a:gd name="connsiteY41" fmla="*/ 1130300 h 1393826"/>
                    <a:gd name="connsiteX42" fmla="*/ 9528 w 1758952"/>
                    <a:gd name="connsiteY42" fmla="*/ 1016000 h 1393826"/>
                    <a:gd name="connsiteX43" fmla="*/ 19052 w 1758952"/>
                    <a:gd name="connsiteY43" fmla="*/ 958850 h 1393826"/>
                    <a:gd name="connsiteX44" fmla="*/ 0 w 1758952"/>
                    <a:gd name="connsiteY44" fmla="*/ 892174 h 1393826"/>
                    <a:gd name="connsiteX45" fmla="*/ 47624 w 1758952"/>
                    <a:gd name="connsiteY45" fmla="*/ 825500 h 1393826"/>
                    <a:gd name="connsiteX46" fmla="*/ 123824 w 1758952"/>
                    <a:gd name="connsiteY46" fmla="*/ 835026 h 1393826"/>
                    <a:gd name="connsiteX47" fmla="*/ 123824 w 1758952"/>
                    <a:gd name="connsiteY47" fmla="*/ 711200 h 1393826"/>
                    <a:gd name="connsiteX48" fmla="*/ 66676 w 1758952"/>
                    <a:gd name="connsiteY48" fmla="*/ 692150 h 1393826"/>
                    <a:gd name="connsiteX49" fmla="*/ 76200 w 1758952"/>
                    <a:gd name="connsiteY49" fmla="*/ 606426 h 1393826"/>
                    <a:gd name="connsiteX50" fmla="*/ 295276 w 1758952"/>
                    <a:gd name="connsiteY50" fmla="*/ 311150 h 1393826"/>
                    <a:gd name="connsiteX51" fmla="*/ 304800 w 1758952"/>
                    <a:gd name="connsiteY51" fmla="*/ 177800 h 1393826"/>
                    <a:gd name="connsiteX52" fmla="*/ 240508 w 1758952"/>
                    <a:gd name="connsiteY52" fmla="*/ 120650 h 1393826"/>
                    <a:gd name="connsiteX53" fmla="*/ 384176 w 1758952"/>
                    <a:gd name="connsiteY53" fmla="*/ 120650 h 1393826"/>
                    <a:gd name="connsiteX54" fmla="*/ 439920 w 1758952"/>
                    <a:gd name="connsiteY54" fmla="*/ 48514 h 1393826"/>
                    <a:gd name="connsiteX55" fmla="*/ 530224 w 1758952"/>
                    <a:gd name="connsiteY55" fmla="*/ 111126 h 1393826"/>
                    <a:gd name="connsiteX56" fmla="*/ 539752 w 1758952"/>
                    <a:gd name="connsiteY56" fmla="*/ 238126 h 1393826"/>
                    <a:gd name="connsiteX57" fmla="*/ 492128 w 1758952"/>
                    <a:gd name="connsiteY57" fmla="*/ 279400 h 1393826"/>
                    <a:gd name="connsiteX58" fmla="*/ 587376 w 1758952"/>
                    <a:gd name="connsiteY58" fmla="*/ 387350 h 1393826"/>
                    <a:gd name="connsiteX59" fmla="*/ 641352 w 1758952"/>
                    <a:gd name="connsiteY59" fmla="*/ 393700 h 1393826"/>
                    <a:gd name="connsiteX60" fmla="*/ 698500 w 1758952"/>
                    <a:gd name="connsiteY60" fmla="*/ 355600 h 1393826"/>
                    <a:gd name="connsiteX61" fmla="*/ 742952 w 1758952"/>
                    <a:gd name="connsiteY61" fmla="*/ 428626 h 1393826"/>
                    <a:gd name="connsiteX62" fmla="*/ 714376 w 1758952"/>
                    <a:gd name="connsiteY62" fmla="*/ 482600 h 1393826"/>
                    <a:gd name="connsiteX63" fmla="*/ 714376 w 1758952"/>
                    <a:gd name="connsiteY63" fmla="*/ 508000 h 1393826"/>
                    <a:gd name="connsiteX64" fmla="*/ 863600 w 1758952"/>
                    <a:gd name="connsiteY64" fmla="*/ 504826 h 1393826"/>
                    <a:gd name="connsiteX65" fmla="*/ 981076 w 1758952"/>
                    <a:gd name="connsiteY65" fmla="*/ 520700 h 1393826"/>
                    <a:gd name="connsiteX66" fmla="*/ 1149352 w 1758952"/>
                    <a:gd name="connsiteY66" fmla="*/ 447674 h 1393826"/>
                    <a:gd name="connsiteX67" fmla="*/ 1174752 w 1758952"/>
                    <a:gd name="connsiteY67" fmla="*/ 346074 h 1393826"/>
                    <a:gd name="connsiteX68" fmla="*/ 1295400 w 1758952"/>
                    <a:gd name="connsiteY68" fmla="*/ 285750 h 1393826"/>
                    <a:gd name="connsiteX69" fmla="*/ 1298576 w 1758952"/>
                    <a:gd name="connsiteY69" fmla="*/ 257174 h 1393826"/>
                    <a:gd name="connsiteX70" fmla="*/ 1225552 w 1758952"/>
                    <a:gd name="connsiteY70" fmla="*/ 212726 h 1393826"/>
                    <a:gd name="connsiteX71" fmla="*/ 1212852 w 1758952"/>
                    <a:gd name="connsiteY71" fmla="*/ 180974 h 1393826"/>
                    <a:gd name="connsiteX72" fmla="*/ 1231900 w 1758952"/>
                    <a:gd name="connsiteY72" fmla="*/ 149226 h 1393826"/>
                    <a:gd name="connsiteX73" fmla="*/ 1228728 w 1758952"/>
                    <a:gd name="connsiteY73" fmla="*/ 38100 h 1393826"/>
                    <a:gd name="connsiteX74" fmla="*/ 1270000 w 1758952"/>
                    <a:gd name="connsiteY74" fmla="*/ 25400 h 1393826"/>
                    <a:gd name="connsiteX75" fmla="*/ 1374776 w 1758952"/>
                    <a:gd name="connsiteY75" fmla="*/ 3174 h 1393826"/>
                    <a:gd name="connsiteX76" fmla="*/ 1416052 w 1758952"/>
                    <a:gd name="connsiteY76" fmla="*/ 31750 h 1393826"/>
                    <a:gd name="connsiteX77" fmla="*/ 1441452 w 1758952"/>
                    <a:gd name="connsiteY77" fmla="*/ 6350 h 1393826"/>
                    <a:gd name="connsiteX78" fmla="*/ 1581152 w 1758952"/>
                    <a:gd name="connsiteY78" fmla="*/ 0 h 1393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</a:cxnLst>
                  <a:rect l="l" t="t" r="r" b="b"/>
                  <a:pathLst>
                    <a:path w="1758952" h="1393826">
                      <a:moveTo>
                        <a:pt x="1581152" y="0"/>
                      </a:moveTo>
                      <a:lnTo>
                        <a:pt x="1619252" y="31750"/>
                      </a:lnTo>
                      <a:lnTo>
                        <a:pt x="1562100" y="152400"/>
                      </a:lnTo>
                      <a:lnTo>
                        <a:pt x="1612900" y="266700"/>
                      </a:lnTo>
                      <a:lnTo>
                        <a:pt x="1603376" y="327026"/>
                      </a:lnTo>
                      <a:lnTo>
                        <a:pt x="1597024" y="384174"/>
                      </a:lnTo>
                      <a:lnTo>
                        <a:pt x="1603376" y="415926"/>
                      </a:lnTo>
                      <a:lnTo>
                        <a:pt x="1606552" y="485774"/>
                      </a:lnTo>
                      <a:lnTo>
                        <a:pt x="1758952" y="625474"/>
                      </a:lnTo>
                      <a:lnTo>
                        <a:pt x="1749424" y="850900"/>
                      </a:lnTo>
                      <a:lnTo>
                        <a:pt x="1698624" y="860426"/>
                      </a:lnTo>
                      <a:lnTo>
                        <a:pt x="1603376" y="822326"/>
                      </a:lnTo>
                      <a:lnTo>
                        <a:pt x="1530352" y="793750"/>
                      </a:lnTo>
                      <a:lnTo>
                        <a:pt x="1457328" y="863600"/>
                      </a:lnTo>
                      <a:lnTo>
                        <a:pt x="1435100" y="850900"/>
                      </a:lnTo>
                      <a:lnTo>
                        <a:pt x="1304928" y="844550"/>
                      </a:lnTo>
                      <a:lnTo>
                        <a:pt x="1304928" y="815974"/>
                      </a:lnTo>
                      <a:lnTo>
                        <a:pt x="1263652" y="809626"/>
                      </a:lnTo>
                      <a:lnTo>
                        <a:pt x="1216024" y="892174"/>
                      </a:lnTo>
                      <a:lnTo>
                        <a:pt x="1184276" y="892174"/>
                      </a:lnTo>
                      <a:lnTo>
                        <a:pt x="1187452" y="822326"/>
                      </a:lnTo>
                      <a:lnTo>
                        <a:pt x="1149352" y="822326"/>
                      </a:lnTo>
                      <a:lnTo>
                        <a:pt x="1035052" y="936626"/>
                      </a:lnTo>
                      <a:lnTo>
                        <a:pt x="1022352" y="863600"/>
                      </a:lnTo>
                      <a:lnTo>
                        <a:pt x="1025528" y="822326"/>
                      </a:lnTo>
                      <a:lnTo>
                        <a:pt x="1063624" y="752474"/>
                      </a:lnTo>
                      <a:lnTo>
                        <a:pt x="1054100" y="723900"/>
                      </a:lnTo>
                      <a:lnTo>
                        <a:pt x="1012824" y="701674"/>
                      </a:lnTo>
                      <a:lnTo>
                        <a:pt x="898528" y="784226"/>
                      </a:lnTo>
                      <a:lnTo>
                        <a:pt x="736600" y="923926"/>
                      </a:lnTo>
                      <a:lnTo>
                        <a:pt x="714376" y="1041400"/>
                      </a:lnTo>
                      <a:lnTo>
                        <a:pt x="523876" y="1158874"/>
                      </a:lnTo>
                      <a:lnTo>
                        <a:pt x="542928" y="1273174"/>
                      </a:lnTo>
                      <a:lnTo>
                        <a:pt x="476252" y="1374774"/>
                      </a:lnTo>
                      <a:lnTo>
                        <a:pt x="381000" y="1355726"/>
                      </a:lnTo>
                      <a:lnTo>
                        <a:pt x="358776" y="1393826"/>
                      </a:lnTo>
                      <a:lnTo>
                        <a:pt x="257176" y="1336674"/>
                      </a:lnTo>
                      <a:lnTo>
                        <a:pt x="158752" y="1358900"/>
                      </a:lnTo>
                      <a:lnTo>
                        <a:pt x="123824" y="1334146"/>
                      </a:lnTo>
                      <a:lnTo>
                        <a:pt x="123824" y="1301750"/>
                      </a:lnTo>
                      <a:lnTo>
                        <a:pt x="190500" y="1158874"/>
                      </a:lnTo>
                      <a:lnTo>
                        <a:pt x="95252" y="1130300"/>
                      </a:lnTo>
                      <a:lnTo>
                        <a:pt x="9528" y="1016000"/>
                      </a:lnTo>
                      <a:lnTo>
                        <a:pt x="19052" y="958850"/>
                      </a:lnTo>
                      <a:lnTo>
                        <a:pt x="0" y="892174"/>
                      </a:lnTo>
                      <a:lnTo>
                        <a:pt x="47624" y="825500"/>
                      </a:lnTo>
                      <a:lnTo>
                        <a:pt x="123824" y="835026"/>
                      </a:lnTo>
                      <a:lnTo>
                        <a:pt x="123824" y="711200"/>
                      </a:lnTo>
                      <a:lnTo>
                        <a:pt x="66676" y="692150"/>
                      </a:lnTo>
                      <a:lnTo>
                        <a:pt x="76200" y="606426"/>
                      </a:lnTo>
                      <a:lnTo>
                        <a:pt x="295276" y="311150"/>
                      </a:lnTo>
                      <a:lnTo>
                        <a:pt x="304800" y="177800"/>
                      </a:lnTo>
                      <a:lnTo>
                        <a:pt x="240508" y="120650"/>
                      </a:lnTo>
                      <a:lnTo>
                        <a:pt x="384176" y="120650"/>
                      </a:lnTo>
                      <a:lnTo>
                        <a:pt x="439920" y="48514"/>
                      </a:lnTo>
                      <a:lnTo>
                        <a:pt x="530224" y="111126"/>
                      </a:lnTo>
                      <a:lnTo>
                        <a:pt x="539752" y="238126"/>
                      </a:lnTo>
                      <a:lnTo>
                        <a:pt x="492128" y="279400"/>
                      </a:lnTo>
                      <a:lnTo>
                        <a:pt x="587376" y="387350"/>
                      </a:lnTo>
                      <a:lnTo>
                        <a:pt x="641352" y="393700"/>
                      </a:lnTo>
                      <a:lnTo>
                        <a:pt x="698500" y="355600"/>
                      </a:lnTo>
                      <a:lnTo>
                        <a:pt x="742952" y="428626"/>
                      </a:lnTo>
                      <a:lnTo>
                        <a:pt x="714376" y="482600"/>
                      </a:lnTo>
                      <a:lnTo>
                        <a:pt x="714376" y="508000"/>
                      </a:lnTo>
                      <a:lnTo>
                        <a:pt x="863600" y="504826"/>
                      </a:lnTo>
                      <a:lnTo>
                        <a:pt x="981076" y="520700"/>
                      </a:lnTo>
                      <a:lnTo>
                        <a:pt x="1149352" y="447674"/>
                      </a:lnTo>
                      <a:lnTo>
                        <a:pt x="1174752" y="346074"/>
                      </a:lnTo>
                      <a:lnTo>
                        <a:pt x="1295400" y="285750"/>
                      </a:lnTo>
                      <a:lnTo>
                        <a:pt x="1298576" y="257174"/>
                      </a:lnTo>
                      <a:lnTo>
                        <a:pt x="1225552" y="212726"/>
                      </a:lnTo>
                      <a:lnTo>
                        <a:pt x="1212852" y="180974"/>
                      </a:lnTo>
                      <a:lnTo>
                        <a:pt x="1231900" y="149226"/>
                      </a:lnTo>
                      <a:cubicBezTo>
                        <a:pt x="1230844" y="112182"/>
                        <a:pt x="1229784" y="75142"/>
                        <a:pt x="1228728" y="38100"/>
                      </a:cubicBezTo>
                      <a:lnTo>
                        <a:pt x="1270000" y="25400"/>
                      </a:lnTo>
                      <a:lnTo>
                        <a:pt x="1374776" y="3174"/>
                      </a:lnTo>
                      <a:lnTo>
                        <a:pt x="1416052" y="31750"/>
                      </a:lnTo>
                      <a:lnTo>
                        <a:pt x="1441452" y="6350"/>
                      </a:lnTo>
                      <a:lnTo>
                        <a:pt x="158115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3" name="フリーフォーム: 図形 952">
                  <a:extLst>
                    <a:ext uri="{FF2B5EF4-FFF2-40B4-BE49-F238E27FC236}">
                      <a16:creationId xmlns:a16="http://schemas.microsoft.com/office/drawing/2014/main" id="{F589AFCF-0D02-4785-9628-F5D64430E57B}"/>
                    </a:ext>
                  </a:extLst>
                </p:cNvPr>
                <p:cNvSpPr/>
                <p:nvPr/>
              </p:nvSpPr>
              <p:spPr>
                <a:xfrm>
                  <a:off x="37604700" y="25709880"/>
                  <a:ext cx="410032" cy="540162"/>
                </a:xfrm>
                <a:custGeom>
                  <a:avLst/>
                  <a:gdLst>
                    <a:gd name="connsiteX0" fmla="*/ 68580 w 410032"/>
                    <a:gd name="connsiteY0" fmla="*/ 0 h 540162"/>
                    <a:gd name="connsiteX1" fmla="*/ 78400 w 410032"/>
                    <a:gd name="connsiteY1" fmla="*/ 5236 h 540162"/>
                    <a:gd name="connsiteX2" fmla="*/ 139700 w 410032"/>
                    <a:gd name="connsiteY2" fmla="*/ 37930 h 540162"/>
                    <a:gd name="connsiteX3" fmla="*/ 139700 w 410032"/>
                    <a:gd name="connsiteY3" fmla="*/ 149376 h 540162"/>
                    <a:gd name="connsiteX4" fmla="*/ 139700 w 410032"/>
                    <a:gd name="connsiteY4" fmla="*/ 158278 h 540162"/>
                    <a:gd name="connsiteX5" fmla="*/ 139700 w 410032"/>
                    <a:gd name="connsiteY5" fmla="*/ 312420 h 540162"/>
                    <a:gd name="connsiteX6" fmla="*/ 222252 w 410032"/>
                    <a:gd name="connsiteY6" fmla="*/ 325120 h 540162"/>
                    <a:gd name="connsiteX7" fmla="*/ 241300 w 410032"/>
                    <a:gd name="connsiteY7" fmla="*/ 394970 h 540162"/>
                    <a:gd name="connsiteX8" fmla="*/ 410032 w 410032"/>
                    <a:gd name="connsiteY8" fmla="*/ 540162 h 540162"/>
                    <a:gd name="connsiteX9" fmla="*/ 190500 w 410032"/>
                    <a:gd name="connsiteY9" fmla="*/ 502920 h 540162"/>
                    <a:gd name="connsiteX10" fmla="*/ 39968 w 410032"/>
                    <a:gd name="connsiteY10" fmla="*/ 395396 h 540162"/>
                    <a:gd name="connsiteX11" fmla="*/ 44452 w 410032"/>
                    <a:gd name="connsiteY11" fmla="*/ 274320 h 540162"/>
                    <a:gd name="connsiteX12" fmla="*/ 0 w 410032"/>
                    <a:gd name="connsiteY12" fmla="*/ 223520 h 540162"/>
                    <a:gd name="connsiteX13" fmla="*/ 768 w 410032"/>
                    <a:gd name="connsiteY13" fmla="*/ 221022 h 540162"/>
                    <a:gd name="connsiteX14" fmla="*/ 50800 w 410032"/>
                    <a:gd name="connsiteY14" fmla="*/ 58420 h 540162"/>
                    <a:gd name="connsiteX15" fmla="*/ 47960 w 410032"/>
                    <a:gd name="connsiteY15" fmla="*/ 52742 h 540162"/>
                    <a:gd name="connsiteX16" fmla="*/ 53340 w 410032"/>
                    <a:gd name="connsiteY16" fmla="*/ 53340 h 540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10032" h="540162">
                      <a:moveTo>
                        <a:pt x="68580" y="0"/>
                      </a:moveTo>
                      <a:lnTo>
                        <a:pt x="78400" y="5236"/>
                      </a:lnTo>
                      <a:lnTo>
                        <a:pt x="139700" y="37930"/>
                      </a:lnTo>
                      <a:lnTo>
                        <a:pt x="139700" y="149376"/>
                      </a:lnTo>
                      <a:lnTo>
                        <a:pt x="139700" y="158278"/>
                      </a:lnTo>
                      <a:lnTo>
                        <a:pt x="139700" y="312420"/>
                      </a:lnTo>
                      <a:lnTo>
                        <a:pt x="222252" y="325120"/>
                      </a:lnTo>
                      <a:lnTo>
                        <a:pt x="241300" y="394970"/>
                      </a:lnTo>
                      <a:lnTo>
                        <a:pt x="410032" y="540162"/>
                      </a:lnTo>
                      <a:lnTo>
                        <a:pt x="190500" y="502920"/>
                      </a:lnTo>
                      <a:lnTo>
                        <a:pt x="39968" y="395396"/>
                      </a:lnTo>
                      <a:lnTo>
                        <a:pt x="44452" y="274320"/>
                      </a:lnTo>
                      <a:lnTo>
                        <a:pt x="0" y="223520"/>
                      </a:lnTo>
                      <a:lnTo>
                        <a:pt x="768" y="221022"/>
                      </a:lnTo>
                      <a:lnTo>
                        <a:pt x="50800" y="58420"/>
                      </a:lnTo>
                      <a:lnTo>
                        <a:pt x="47960" y="52742"/>
                      </a:lnTo>
                      <a:lnTo>
                        <a:pt x="53340" y="5334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4" name="フリーフォーム: 図形 953">
                  <a:extLst>
                    <a:ext uri="{FF2B5EF4-FFF2-40B4-BE49-F238E27FC236}">
                      <a16:creationId xmlns:a16="http://schemas.microsoft.com/office/drawing/2014/main" id="{63514F5F-1614-4385-985F-31D6209245DC}"/>
                    </a:ext>
                  </a:extLst>
                </p:cNvPr>
                <p:cNvSpPr/>
                <p:nvPr/>
              </p:nvSpPr>
              <p:spPr>
                <a:xfrm>
                  <a:off x="37163376" y="26616024"/>
                  <a:ext cx="989964" cy="476252"/>
                </a:xfrm>
                <a:custGeom>
                  <a:avLst/>
                  <a:gdLst>
                    <a:gd name="connsiteX0" fmla="*/ 479424 w 989964"/>
                    <a:gd name="connsiteY0" fmla="*/ 0 h 476252"/>
                    <a:gd name="connsiteX1" fmla="*/ 508000 w 989964"/>
                    <a:gd name="connsiteY1" fmla="*/ 60326 h 476252"/>
                    <a:gd name="connsiteX2" fmla="*/ 733424 w 989964"/>
                    <a:gd name="connsiteY2" fmla="*/ 15876 h 476252"/>
                    <a:gd name="connsiteX3" fmla="*/ 802112 w 989964"/>
                    <a:gd name="connsiteY3" fmla="*/ 56280 h 476252"/>
                    <a:gd name="connsiteX4" fmla="*/ 829944 w 989964"/>
                    <a:gd name="connsiteY4" fmla="*/ 160656 h 476252"/>
                    <a:gd name="connsiteX5" fmla="*/ 951864 w 989964"/>
                    <a:gd name="connsiteY5" fmla="*/ 168276 h 476252"/>
                    <a:gd name="connsiteX6" fmla="*/ 989964 w 989964"/>
                    <a:gd name="connsiteY6" fmla="*/ 267336 h 476252"/>
                    <a:gd name="connsiteX7" fmla="*/ 940096 w 989964"/>
                    <a:gd name="connsiteY7" fmla="*/ 331452 h 476252"/>
                    <a:gd name="connsiteX8" fmla="*/ 835024 w 989964"/>
                    <a:gd name="connsiteY8" fmla="*/ 320676 h 476252"/>
                    <a:gd name="connsiteX9" fmla="*/ 832692 w 989964"/>
                    <a:gd name="connsiteY9" fmla="*/ 322426 h 476252"/>
                    <a:gd name="connsiteX10" fmla="*/ 749300 w 989964"/>
                    <a:gd name="connsiteY10" fmla="*/ 295276 h 476252"/>
                    <a:gd name="connsiteX11" fmla="*/ 704848 w 989964"/>
                    <a:gd name="connsiteY11" fmla="*/ 247652 h 476252"/>
                    <a:gd name="connsiteX12" fmla="*/ 574672 w 989964"/>
                    <a:gd name="connsiteY12" fmla="*/ 238126 h 476252"/>
                    <a:gd name="connsiteX13" fmla="*/ 508000 w 989964"/>
                    <a:gd name="connsiteY13" fmla="*/ 269876 h 476252"/>
                    <a:gd name="connsiteX14" fmla="*/ 422272 w 989964"/>
                    <a:gd name="connsiteY14" fmla="*/ 200026 h 476252"/>
                    <a:gd name="connsiteX15" fmla="*/ 390524 w 989964"/>
                    <a:gd name="connsiteY15" fmla="*/ 288926 h 476252"/>
                    <a:gd name="connsiteX16" fmla="*/ 187324 w 989964"/>
                    <a:gd name="connsiteY16" fmla="*/ 425452 h 476252"/>
                    <a:gd name="connsiteX17" fmla="*/ 98424 w 989964"/>
                    <a:gd name="connsiteY17" fmla="*/ 422276 h 476252"/>
                    <a:gd name="connsiteX18" fmla="*/ 73024 w 989964"/>
                    <a:gd name="connsiteY18" fmla="*/ 476252 h 476252"/>
                    <a:gd name="connsiteX19" fmla="*/ 9524 w 989964"/>
                    <a:gd name="connsiteY19" fmla="*/ 390526 h 476252"/>
                    <a:gd name="connsiteX20" fmla="*/ 0 w 989964"/>
                    <a:gd name="connsiteY20" fmla="*/ 282576 h 476252"/>
                    <a:gd name="connsiteX21" fmla="*/ 34924 w 989964"/>
                    <a:gd name="connsiteY21" fmla="*/ 215900 h 476252"/>
                    <a:gd name="connsiteX22" fmla="*/ 307976 w 989964"/>
                    <a:gd name="connsiteY22" fmla="*/ 41276 h 476252"/>
                    <a:gd name="connsiteX23" fmla="*/ 384176 w 989964"/>
                    <a:gd name="connsiteY23" fmla="*/ 41276 h 476252"/>
                    <a:gd name="connsiteX24" fmla="*/ 479424 w 989964"/>
                    <a:gd name="connsiteY24" fmla="*/ 0 h 47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989964" h="476252">
                      <a:moveTo>
                        <a:pt x="479424" y="0"/>
                      </a:moveTo>
                      <a:lnTo>
                        <a:pt x="508000" y="60326"/>
                      </a:lnTo>
                      <a:lnTo>
                        <a:pt x="733424" y="15876"/>
                      </a:lnTo>
                      <a:lnTo>
                        <a:pt x="802112" y="56280"/>
                      </a:lnTo>
                      <a:lnTo>
                        <a:pt x="829944" y="160656"/>
                      </a:lnTo>
                      <a:lnTo>
                        <a:pt x="951864" y="168276"/>
                      </a:lnTo>
                      <a:lnTo>
                        <a:pt x="989964" y="267336"/>
                      </a:lnTo>
                      <a:lnTo>
                        <a:pt x="940096" y="331452"/>
                      </a:lnTo>
                      <a:lnTo>
                        <a:pt x="835024" y="320676"/>
                      </a:lnTo>
                      <a:lnTo>
                        <a:pt x="832692" y="322426"/>
                      </a:lnTo>
                      <a:lnTo>
                        <a:pt x="749300" y="295276"/>
                      </a:lnTo>
                      <a:lnTo>
                        <a:pt x="704848" y="247652"/>
                      </a:lnTo>
                      <a:lnTo>
                        <a:pt x="574672" y="238126"/>
                      </a:lnTo>
                      <a:lnTo>
                        <a:pt x="508000" y="269876"/>
                      </a:lnTo>
                      <a:lnTo>
                        <a:pt x="422272" y="200026"/>
                      </a:lnTo>
                      <a:lnTo>
                        <a:pt x="390524" y="288926"/>
                      </a:lnTo>
                      <a:lnTo>
                        <a:pt x="187324" y="425452"/>
                      </a:lnTo>
                      <a:lnTo>
                        <a:pt x="98424" y="422276"/>
                      </a:lnTo>
                      <a:lnTo>
                        <a:pt x="73024" y="476252"/>
                      </a:lnTo>
                      <a:lnTo>
                        <a:pt x="9524" y="390526"/>
                      </a:lnTo>
                      <a:lnTo>
                        <a:pt x="0" y="282576"/>
                      </a:lnTo>
                      <a:lnTo>
                        <a:pt x="34924" y="215900"/>
                      </a:lnTo>
                      <a:lnTo>
                        <a:pt x="307976" y="41276"/>
                      </a:lnTo>
                      <a:lnTo>
                        <a:pt x="384176" y="41276"/>
                      </a:lnTo>
                      <a:lnTo>
                        <a:pt x="47942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5" name="フリーフォーム: 図形 954">
                  <a:extLst>
                    <a:ext uri="{FF2B5EF4-FFF2-40B4-BE49-F238E27FC236}">
                      <a16:creationId xmlns:a16="http://schemas.microsoft.com/office/drawing/2014/main" id="{3D43B92D-F4AE-445A-B23B-7D68DDC3E125}"/>
                    </a:ext>
                  </a:extLst>
                </p:cNvPr>
                <p:cNvSpPr/>
                <p:nvPr/>
              </p:nvSpPr>
              <p:spPr>
                <a:xfrm>
                  <a:off x="37617400" y="27059506"/>
                  <a:ext cx="650352" cy="258194"/>
                </a:xfrm>
                <a:custGeom>
                  <a:avLst/>
                  <a:gdLst>
                    <a:gd name="connsiteX0" fmla="*/ 131072 w 650352"/>
                    <a:gd name="connsiteY0" fmla="*/ 0 h 258194"/>
                    <a:gd name="connsiteX1" fmla="*/ 342900 w 650352"/>
                    <a:gd name="connsiteY1" fmla="*/ 112144 h 258194"/>
                    <a:gd name="connsiteX2" fmla="*/ 498336 w 650352"/>
                    <a:gd name="connsiteY2" fmla="*/ 117078 h 258194"/>
                    <a:gd name="connsiteX3" fmla="*/ 497840 w 650352"/>
                    <a:gd name="connsiteY3" fmla="*/ 121034 h 258194"/>
                    <a:gd name="connsiteX4" fmla="*/ 650352 w 650352"/>
                    <a:gd name="connsiteY4" fmla="*/ 232874 h 258194"/>
                    <a:gd name="connsiteX5" fmla="*/ 342900 w 650352"/>
                    <a:gd name="connsiteY5" fmla="*/ 258194 h 258194"/>
                    <a:gd name="connsiteX6" fmla="*/ 249924 w 650352"/>
                    <a:gd name="connsiteY6" fmla="*/ 258194 h 258194"/>
                    <a:gd name="connsiteX7" fmla="*/ 203200 w 650352"/>
                    <a:gd name="connsiteY7" fmla="*/ 140718 h 258194"/>
                    <a:gd name="connsiteX8" fmla="*/ 92076 w 650352"/>
                    <a:gd name="connsiteY8" fmla="*/ 134370 h 258194"/>
                    <a:gd name="connsiteX9" fmla="*/ 82552 w 650352"/>
                    <a:gd name="connsiteY9" fmla="*/ 80394 h 258194"/>
                    <a:gd name="connsiteX10" fmla="*/ 19048 w 650352"/>
                    <a:gd name="connsiteY10" fmla="*/ 74044 h 258194"/>
                    <a:gd name="connsiteX11" fmla="*/ 0 w 650352"/>
                    <a:gd name="connsiteY11" fmla="*/ 32770 h 258194"/>
                    <a:gd name="connsiteX12" fmla="*/ 131072 w 650352"/>
                    <a:gd name="connsiteY12" fmla="*/ 0 h 258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50352" h="258194">
                      <a:moveTo>
                        <a:pt x="131072" y="0"/>
                      </a:moveTo>
                      <a:lnTo>
                        <a:pt x="342900" y="112144"/>
                      </a:lnTo>
                      <a:lnTo>
                        <a:pt x="498336" y="117078"/>
                      </a:lnTo>
                      <a:lnTo>
                        <a:pt x="497840" y="121034"/>
                      </a:lnTo>
                      <a:lnTo>
                        <a:pt x="650352" y="232874"/>
                      </a:lnTo>
                      <a:lnTo>
                        <a:pt x="342900" y="258194"/>
                      </a:lnTo>
                      <a:lnTo>
                        <a:pt x="249924" y="258194"/>
                      </a:lnTo>
                      <a:lnTo>
                        <a:pt x="203200" y="140718"/>
                      </a:lnTo>
                      <a:lnTo>
                        <a:pt x="92076" y="134370"/>
                      </a:lnTo>
                      <a:lnTo>
                        <a:pt x="82552" y="80394"/>
                      </a:lnTo>
                      <a:lnTo>
                        <a:pt x="19048" y="74044"/>
                      </a:lnTo>
                      <a:lnTo>
                        <a:pt x="0" y="32770"/>
                      </a:lnTo>
                      <a:lnTo>
                        <a:pt x="13107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6" name="フリーフォーム: 図形 955">
                  <a:extLst>
                    <a:ext uri="{FF2B5EF4-FFF2-40B4-BE49-F238E27FC236}">
                      <a16:creationId xmlns:a16="http://schemas.microsoft.com/office/drawing/2014/main" id="{B74CA0BA-96E3-4C3D-8B7F-623BECAE649A}"/>
                    </a:ext>
                  </a:extLst>
                </p:cNvPr>
                <p:cNvSpPr/>
                <p:nvPr/>
              </p:nvSpPr>
              <p:spPr>
                <a:xfrm>
                  <a:off x="36670132" y="27400250"/>
                  <a:ext cx="630596" cy="658312"/>
                </a:xfrm>
                <a:custGeom>
                  <a:avLst/>
                  <a:gdLst>
                    <a:gd name="connsiteX0" fmla="*/ 480544 w 630596"/>
                    <a:gd name="connsiteY0" fmla="*/ 0 h 658312"/>
                    <a:gd name="connsiteX1" fmla="*/ 629768 w 630596"/>
                    <a:gd name="connsiteY1" fmla="*/ 9526 h 658312"/>
                    <a:gd name="connsiteX2" fmla="*/ 630596 w 630596"/>
                    <a:gd name="connsiteY2" fmla="*/ 15000 h 658312"/>
                    <a:gd name="connsiteX3" fmla="*/ 620244 w 630596"/>
                    <a:gd name="connsiteY3" fmla="*/ 12700 h 658312"/>
                    <a:gd name="connsiteX4" fmla="*/ 363068 w 630596"/>
                    <a:gd name="connsiteY4" fmla="*/ 422274 h 658312"/>
                    <a:gd name="connsiteX5" fmla="*/ 296392 w 630596"/>
                    <a:gd name="connsiteY5" fmla="*/ 327026 h 658312"/>
                    <a:gd name="connsiteX6" fmla="*/ 220192 w 630596"/>
                    <a:gd name="connsiteY6" fmla="*/ 327026 h 658312"/>
                    <a:gd name="connsiteX7" fmla="*/ 143992 w 630596"/>
                    <a:gd name="connsiteY7" fmla="*/ 536574 h 658312"/>
                    <a:gd name="connsiteX8" fmla="*/ 115420 w 630596"/>
                    <a:gd name="connsiteY8" fmla="*/ 574674 h 658312"/>
                    <a:gd name="connsiteX9" fmla="*/ 65236 w 630596"/>
                    <a:gd name="connsiteY9" fmla="*/ 658312 h 658312"/>
                    <a:gd name="connsiteX10" fmla="*/ 51916 w 630596"/>
                    <a:gd name="connsiteY10" fmla="*/ 654050 h 658312"/>
                    <a:gd name="connsiteX11" fmla="*/ 45568 w 630596"/>
                    <a:gd name="connsiteY11" fmla="*/ 438150 h 658312"/>
                    <a:gd name="connsiteX12" fmla="*/ 13820 w 630596"/>
                    <a:gd name="connsiteY12" fmla="*/ 215900 h 658312"/>
                    <a:gd name="connsiteX13" fmla="*/ 0 w 630596"/>
                    <a:gd name="connsiteY13" fmla="*/ 193670 h 658312"/>
                    <a:gd name="connsiteX14" fmla="*/ 45568 w 630596"/>
                    <a:gd name="connsiteY14" fmla="*/ 130174 h 658312"/>
                    <a:gd name="connsiteX15" fmla="*/ 159868 w 630596"/>
                    <a:gd name="connsiteY15" fmla="*/ 117474 h 658312"/>
                    <a:gd name="connsiteX16" fmla="*/ 229716 w 630596"/>
                    <a:gd name="connsiteY16" fmla="*/ 165100 h 658312"/>
                    <a:gd name="connsiteX17" fmla="*/ 255116 w 630596"/>
                    <a:gd name="connsiteY17" fmla="*/ 98426 h 658312"/>
                    <a:gd name="connsiteX18" fmla="*/ 401168 w 630596"/>
                    <a:gd name="connsiteY18" fmla="*/ 28574 h 658312"/>
                    <a:gd name="connsiteX19" fmla="*/ 464668 w 630596"/>
                    <a:gd name="connsiteY19" fmla="*/ 28574 h 658312"/>
                    <a:gd name="connsiteX20" fmla="*/ 480544 w 630596"/>
                    <a:gd name="connsiteY20" fmla="*/ 0 h 658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30596" h="658312">
                      <a:moveTo>
                        <a:pt x="480544" y="0"/>
                      </a:moveTo>
                      <a:lnTo>
                        <a:pt x="629768" y="9526"/>
                      </a:lnTo>
                      <a:lnTo>
                        <a:pt x="630596" y="15000"/>
                      </a:lnTo>
                      <a:lnTo>
                        <a:pt x="620244" y="12700"/>
                      </a:lnTo>
                      <a:lnTo>
                        <a:pt x="363068" y="422274"/>
                      </a:lnTo>
                      <a:lnTo>
                        <a:pt x="296392" y="327026"/>
                      </a:lnTo>
                      <a:lnTo>
                        <a:pt x="220192" y="327026"/>
                      </a:lnTo>
                      <a:lnTo>
                        <a:pt x="143992" y="536574"/>
                      </a:lnTo>
                      <a:lnTo>
                        <a:pt x="115420" y="574674"/>
                      </a:lnTo>
                      <a:lnTo>
                        <a:pt x="65236" y="658312"/>
                      </a:lnTo>
                      <a:lnTo>
                        <a:pt x="51916" y="654050"/>
                      </a:lnTo>
                      <a:lnTo>
                        <a:pt x="45568" y="438150"/>
                      </a:lnTo>
                      <a:lnTo>
                        <a:pt x="13820" y="215900"/>
                      </a:lnTo>
                      <a:lnTo>
                        <a:pt x="0" y="193670"/>
                      </a:lnTo>
                      <a:lnTo>
                        <a:pt x="45568" y="130174"/>
                      </a:lnTo>
                      <a:lnTo>
                        <a:pt x="159868" y="117474"/>
                      </a:lnTo>
                      <a:lnTo>
                        <a:pt x="229716" y="165100"/>
                      </a:lnTo>
                      <a:lnTo>
                        <a:pt x="255116" y="98426"/>
                      </a:lnTo>
                      <a:lnTo>
                        <a:pt x="401168" y="28574"/>
                      </a:lnTo>
                      <a:lnTo>
                        <a:pt x="464668" y="28574"/>
                      </a:lnTo>
                      <a:lnTo>
                        <a:pt x="48054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7" name="フリーフォーム: 図形 956">
                  <a:extLst>
                    <a:ext uri="{FF2B5EF4-FFF2-40B4-BE49-F238E27FC236}">
                      <a16:creationId xmlns:a16="http://schemas.microsoft.com/office/drawing/2014/main" id="{CCE36799-0A4F-432B-A0C5-67FB6F21A98F}"/>
                    </a:ext>
                  </a:extLst>
                </p:cNvPr>
                <p:cNvSpPr/>
                <p:nvPr/>
              </p:nvSpPr>
              <p:spPr>
                <a:xfrm>
                  <a:off x="36137848" y="28416402"/>
                  <a:ext cx="523876" cy="942784"/>
                </a:xfrm>
                <a:custGeom>
                  <a:avLst/>
                  <a:gdLst>
                    <a:gd name="connsiteX0" fmla="*/ 179012 w 523876"/>
                    <a:gd name="connsiteY0" fmla="*/ 0 h 942784"/>
                    <a:gd name="connsiteX1" fmla="*/ 279400 w 523876"/>
                    <a:gd name="connsiteY1" fmla="*/ 12548 h 942784"/>
                    <a:gd name="connsiteX2" fmla="*/ 342904 w 523876"/>
                    <a:gd name="connsiteY2" fmla="*/ 196698 h 942784"/>
                    <a:gd name="connsiteX3" fmla="*/ 336552 w 523876"/>
                    <a:gd name="connsiteY3" fmla="*/ 349098 h 942784"/>
                    <a:gd name="connsiteX4" fmla="*/ 504896 w 523876"/>
                    <a:gd name="connsiteY4" fmla="*/ 489956 h 942784"/>
                    <a:gd name="connsiteX5" fmla="*/ 485776 w 523876"/>
                    <a:gd name="connsiteY5" fmla="*/ 520548 h 942784"/>
                    <a:gd name="connsiteX6" fmla="*/ 495304 w 523876"/>
                    <a:gd name="connsiteY6" fmla="*/ 558648 h 942784"/>
                    <a:gd name="connsiteX7" fmla="*/ 438152 w 523876"/>
                    <a:gd name="connsiteY7" fmla="*/ 711048 h 942784"/>
                    <a:gd name="connsiteX8" fmla="*/ 523876 w 523876"/>
                    <a:gd name="connsiteY8" fmla="*/ 768198 h 942784"/>
                    <a:gd name="connsiteX9" fmla="*/ 504828 w 523876"/>
                    <a:gd name="connsiteY9" fmla="*/ 911074 h 942784"/>
                    <a:gd name="connsiteX10" fmla="*/ 409576 w 523876"/>
                    <a:gd name="connsiteY10" fmla="*/ 911074 h 942784"/>
                    <a:gd name="connsiteX11" fmla="*/ 405048 w 523876"/>
                    <a:gd name="connsiteY11" fmla="*/ 942784 h 942784"/>
                    <a:gd name="connsiteX12" fmla="*/ 298452 w 523876"/>
                    <a:gd name="connsiteY12" fmla="*/ 818998 h 942784"/>
                    <a:gd name="connsiteX13" fmla="*/ 120652 w 523876"/>
                    <a:gd name="connsiteY13" fmla="*/ 895198 h 942784"/>
                    <a:gd name="connsiteX14" fmla="*/ 6352 w 523876"/>
                    <a:gd name="connsiteY14" fmla="*/ 768198 h 942784"/>
                    <a:gd name="connsiteX15" fmla="*/ 644 w 523876"/>
                    <a:gd name="connsiteY15" fmla="*/ 780562 h 942784"/>
                    <a:gd name="connsiteX16" fmla="*/ 0 w 523876"/>
                    <a:gd name="connsiteY16" fmla="*/ 777722 h 942784"/>
                    <a:gd name="connsiteX17" fmla="*/ 22228 w 523876"/>
                    <a:gd name="connsiteY17" fmla="*/ 685648 h 942784"/>
                    <a:gd name="connsiteX18" fmla="*/ 63504 w 523876"/>
                    <a:gd name="connsiteY18" fmla="*/ 504674 h 942784"/>
                    <a:gd name="connsiteX19" fmla="*/ 6352 w 523876"/>
                    <a:gd name="connsiteY19" fmla="*/ 409422 h 942784"/>
                    <a:gd name="connsiteX20" fmla="*/ 155576 w 523876"/>
                    <a:gd name="connsiteY20" fmla="*/ 276074 h 942784"/>
                    <a:gd name="connsiteX21" fmla="*/ 142876 w 523876"/>
                    <a:gd name="connsiteY21" fmla="*/ 130022 h 942784"/>
                    <a:gd name="connsiteX22" fmla="*/ 155576 w 523876"/>
                    <a:gd name="connsiteY22" fmla="*/ 9374 h 942784"/>
                    <a:gd name="connsiteX23" fmla="*/ 179012 w 523876"/>
                    <a:gd name="connsiteY23" fmla="*/ 0 h 942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23876" h="942784">
                      <a:moveTo>
                        <a:pt x="179012" y="0"/>
                      </a:moveTo>
                      <a:lnTo>
                        <a:pt x="279400" y="12548"/>
                      </a:lnTo>
                      <a:lnTo>
                        <a:pt x="342904" y="196698"/>
                      </a:lnTo>
                      <a:lnTo>
                        <a:pt x="336552" y="349098"/>
                      </a:lnTo>
                      <a:lnTo>
                        <a:pt x="504896" y="489956"/>
                      </a:lnTo>
                      <a:lnTo>
                        <a:pt x="485776" y="520548"/>
                      </a:lnTo>
                      <a:lnTo>
                        <a:pt x="495304" y="558648"/>
                      </a:lnTo>
                      <a:lnTo>
                        <a:pt x="438152" y="711048"/>
                      </a:lnTo>
                      <a:lnTo>
                        <a:pt x="523876" y="768198"/>
                      </a:lnTo>
                      <a:lnTo>
                        <a:pt x="504828" y="911074"/>
                      </a:lnTo>
                      <a:lnTo>
                        <a:pt x="409576" y="911074"/>
                      </a:lnTo>
                      <a:lnTo>
                        <a:pt x="405048" y="942784"/>
                      </a:lnTo>
                      <a:lnTo>
                        <a:pt x="298452" y="818998"/>
                      </a:lnTo>
                      <a:lnTo>
                        <a:pt x="120652" y="895198"/>
                      </a:lnTo>
                      <a:lnTo>
                        <a:pt x="6352" y="768198"/>
                      </a:lnTo>
                      <a:lnTo>
                        <a:pt x="644" y="780562"/>
                      </a:lnTo>
                      <a:lnTo>
                        <a:pt x="0" y="777722"/>
                      </a:lnTo>
                      <a:lnTo>
                        <a:pt x="22228" y="685648"/>
                      </a:lnTo>
                      <a:lnTo>
                        <a:pt x="63504" y="504674"/>
                      </a:lnTo>
                      <a:lnTo>
                        <a:pt x="6352" y="409422"/>
                      </a:lnTo>
                      <a:lnTo>
                        <a:pt x="155576" y="276074"/>
                      </a:lnTo>
                      <a:lnTo>
                        <a:pt x="142876" y="130022"/>
                      </a:lnTo>
                      <a:lnTo>
                        <a:pt x="155576" y="9374"/>
                      </a:lnTo>
                      <a:lnTo>
                        <a:pt x="17901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8" name="フリーフォーム: 図形 957">
                  <a:extLst>
                    <a:ext uri="{FF2B5EF4-FFF2-40B4-BE49-F238E27FC236}">
                      <a16:creationId xmlns:a16="http://schemas.microsoft.com/office/drawing/2014/main" id="{CA54D3F6-1E6B-45F3-82D0-D008514B2628}"/>
                    </a:ext>
                  </a:extLst>
                </p:cNvPr>
                <p:cNvSpPr/>
                <p:nvPr/>
              </p:nvSpPr>
              <p:spPr>
                <a:xfrm>
                  <a:off x="34937700" y="28962382"/>
                  <a:ext cx="501652" cy="802340"/>
                </a:xfrm>
                <a:custGeom>
                  <a:avLst/>
                  <a:gdLst>
                    <a:gd name="connsiteX0" fmla="*/ 289468 w 501652"/>
                    <a:gd name="connsiteY0" fmla="*/ 0 h 802340"/>
                    <a:gd name="connsiteX1" fmla="*/ 330200 w 501652"/>
                    <a:gd name="connsiteY1" fmla="*/ 88868 h 802340"/>
                    <a:gd name="connsiteX2" fmla="*/ 431800 w 501652"/>
                    <a:gd name="connsiteY2" fmla="*/ 133318 h 802340"/>
                    <a:gd name="connsiteX3" fmla="*/ 406400 w 501652"/>
                    <a:gd name="connsiteY3" fmla="*/ 247618 h 802340"/>
                    <a:gd name="connsiteX4" fmla="*/ 425452 w 501652"/>
                    <a:gd name="connsiteY4" fmla="*/ 323818 h 802340"/>
                    <a:gd name="connsiteX5" fmla="*/ 501652 w 501652"/>
                    <a:gd name="connsiteY5" fmla="*/ 342868 h 802340"/>
                    <a:gd name="connsiteX6" fmla="*/ 495300 w 501652"/>
                    <a:gd name="connsiteY6" fmla="*/ 495268 h 802340"/>
                    <a:gd name="connsiteX7" fmla="*/ 497980 w 501652"/>
                    <a:gd name="connsiteY7" fmla="*/ 494374 h 802340"/>
                    <a:gd name="connsiteX8" fmla="*/ 444500 w 501652"/>
                    <a:gd name="connsiteY8" fmla="*/ 593694 h 802340"/>
                    <a:gd name="connsiteX9" fmla="*/ 419100 w 501652"/>
                    <a:gd name="connsiteY9" fmla="*/ 593694 h 802340"/>
                    <a:gd name="connsiteX10" fmla="*/ 406400 w 501652"/>
                    <a:gd name="connsiteY10" fmla="*/ 631794 h 802340"/>
                    <a:gd name="connsiteX11" fmla="*/ 438148 w 501652"/>
                    <a:gd name="connsiteY11" fmla="*/ 717518 h 802340"/>
                    <a:gd name="connsiteX12" fmla="*/ 277592 w 501652"/>
                    <a:gd name="connsiteY12" fmla="*/ 802340 h 802340"/>
                    <a:gd name="connsiteX13" fmla="*/ 158748 w 501652"/>
                    <a:gd name="connsiteY13" fmla="*/ 742918 h 802340"/>
                    <a:gd name="connsiteX14" fmla="*/ 127000 w 501652"/>
                    <a:gd name="connsiteY14" fmla="*/ 603218 h 802340"/>
                    <a:gd name="connsiteX15" fmla="*/ 113772 w 501652"/>
                    <a:gd name="connsiteY15" fmla="*/ 594752 h 802340"/>
                    <a:gd name="connsiteX16" fmla="*/ 123824 w 501652"/>
                    <a:gd name="connsiteY16" fmla="*/ 593694 h 802340"/>
                    <a:gd name="connsiteX17" fmla="*/ 28576 w 501652"/>
                    <a:gd name="connsiteY17" fmla="*/ 469868 h 802340"/>
                    <a:gd name="connsiteX18" fmla="*/ 0 w 501652"/>
                    <a:gd name="connsiteY18" fmla="*/ 431768 h 802340"/>
                    <a:gd name="connsiteX19" fmla="*/ 38100 w 501652"/>
                    <a:gd name="connsiteY19" fmla="*/ 346042 h 802340"/>
                    <a:gd name="connsiteX20" fmla="*/ 76200 w 501652"/>
                    <a:gd name="connsiteY20" fmla="*/ 336518 h 802340"/>
                    <a:gd name="connsiteX21" fmla="*/ 85724 w 501652"/>
                    <a:gd name="connsiteY21" fmla="*/ 193642 h 802340"/>
                    <a:gd name="connsiteX22" fmla="*/ 72536 w 501652"/>
                    <a:gd name="connsiteY22" fmla="*/ 167266 h 802340"/>
                    <a:gd name="connsiteX23" fmla="*/ 142876 w 501652"/>
                    <a:gd name="connsiteY23" fmla="*/ 168242 h 802340"/>
                    <a:gd name="connsiteX24" fmla="*/ 177800 w 501652"/>
                    <a:gd name="connsiteY24" fmla="*/ 76168 h 802340"/>
                    <a:gd name="connsiteX25" fmla="*/ 250824 w 501652"/>
                    <a:gd name="connsiteY25" fmla="*/ 72994 h 802340"/>
                    <a:gd name="connsiteX26" fmla="*/ 289468 w 501652"/>
                    <a:gd name="connsiteY26" fmla="*/ 0 h 802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501652" h="802340">
                      <a:moveTo>
                        <a:pt x="289468" y="0"/>
                      </a:moveTo>
                      <a:lnTo>
                        <a:pt x="330200" y="88868"/>
                      </a:lnTo>
                      <a:lnTo>
                        <a:pt x="431800" y="133318"/>
                      </a:lnTo>
                      <a:lnTo>
                        <a:pt x="406400" y="247618"/>
                      </a:lnTo>
                      <a:lnTo>
                        <a:pt x="425452" y="323818"/>
                      </a:lnTo>
                      <a:lnTo>
                        <a:pt x="501652" y="342868"/>
                      </a:lnTo>
                      <a:lnTo>
                        <a:pt x="495300" y="495268"/>
                      </a:lnTo>
                      <a:lnTo>
                        <a:pt x="497980" y="494374"/>
                      </a:lnTo>
                      <a:lnTo>
                        <a:pt x="444500" y="593694"/>
                      </a:lnTo>
                      <a:lnTo>
                        <a:pt x="419100" y="593694"/>
                      </a:lnTo>
                      <a:lnTo>
                        <a:pt x="406400" y="631794"/>
                      </a:lnTo>
                      <a:lnTo>
                        <a:pt x="438148" y="717518"/>
                      </a:lnTo>
                      <a:lnTo>
                        <a:pt x="277592" y="802340"/>
                      </a:lnTo>
                      <a:lnTo>
                        <a:pt x="158748" y="742918"/>
                      </a:lnTo>
                      <a:lnTo>
                        <a:pt x="127000" y="603218"/>
                      </a:lnTo>
                      <a:lnTo>
                        <a:pt x="113772" y="594752"/>
                      </a:lnTo>
                      <a:lnTo>
                        <a:pt x="123824" y="593694"/>
                      </a:lnTo>
                      <a:lnTo>
                        <a:pt x="28576" y="469868"/>
                      </a:lnTo>
                      <a:lnTo>
                        <a:pt x="0" y="431768"/>
                      </a:lnTo>
                      <a:lnTo>
                        <a:pt x="38100" y="346042"/>
                      </a:lnTo>
                      <a:lnTo>
                        <a:pt x="76200" y="336518"/>
                      </a:lnTo>
                      <a:lnTo>
                        <a:pt x="85724" y="193642"/>
                      </a:lnTo>
                      <a:lnTo>
                        <a:pt x="72536" y="167266"/>
                      </a:lnTo>
                      <a:lnTo>
                        <a:pt x="142876" y="168242"/>
                      </a:lnTo>
                      <a:lnTo>
                        <a:pt x="177800" y="76168"/>
                      </a:lnTo>
                      <a:lnTo>
                        <a:pt x="250824" y="72994"/>
                      </a:lnTo>
                      <a:lnTo>
                        <a:pt x="28946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9" name="フリーフォーム: 図形 958">
                  <a:extLst>
                    <a:ext uri="{FF2B5EF4-FFF2-40B4-BE49-F238E27FC236}">
                      <a16:creationId xmlns:a16="http://schemas.microsoft.com/office/drawing/2014/main" id="{BB6C950F-786F-4F99-B35E-2C92D14EDC0C}"/>
                    </a:ext>
                  </a:extLst>
                </p:cNvPr>
                <p:cNvSpPr/>
                <p:nvPr/>
              </p:nvSpPr>
              <p:spPr>
                <a:xfrm>
                  <a:off x="34785300" y="29852168"/>
                  <a:ext cx="363060" cy="456382"/>
                </a:xfrm>
                <a:custGeom>
                  <a:avLst/>
                  <a:gdLst>
                    <a:gd name="connsiteX0" fmla="*/ 93612 w 363060"/>
                    <a:gd name="connsiteY0" fmla="*/ 0 h 456382"/>
                    <a:gd name="connsiteX1" fmla="*/ 266700 w 363060"/>
                    <a:gd name="connsiteY1" fmla="*/ 119832 h 456382"/>
                    <a:gd name="connsiteX2" fmla="*/ 279400 w 363060"/>
                    <a:gd name="connsiteY2" fmla="*/ 176982 h 456382"/>
                    <a:gd name="connsiteX3" fmla="*/ 317172 w 363060"/>
                    <a:gd name="connsiteY3" fmla="*/ 164392 h 456382"/>
                    <a:gd name="connsiteX4" fmla="*/ 333376 w 363060"/>
                    <a:gd name="connsiteY4" fmla="*/ 237308 h 456382"/>
                    <a:gd name="connsiteX5" fmla="*/ 363060 w 363060"/>
                    <a:gd name="connsiteY5" fmla="*/ 331304 h 456382"/>
                    <a:gd name="connsiteX6" fmla="*/ 352424 w 363060"/>
                    <a:gd name="connsiteY6" fmla="*/ 332556 h 456382"/>
                    <a:gd name="connsiteX7" fmla="*/ 314324 w 363060"/>
                    <a:gd name="connsiteY7" fmla="*/ 399232 h 456382"/>
                    <a:gd name="connsiteX8" fmla="*/ 228600 w 363060"/>
                    <a:gd name="connsiteY8" fmla="*/ 399232 h 456382"/>
                    <a:gd name="connsiteX9" fmla="*/ 85724 w 363060"/>
                    <a:gd name="connsiteY9" fmla="*/ 456382 h 456382"/>
                    <a:gd name="connsiteX10" fmla="*/ 0 w 363060"/>
                    <a:gd name="connsiteY10" fmla="*/ 294456 h 456382"/>
                    <a:gd name="connsiteX11" fmla="*/ 28576 w 363060"/>
                    <a:gd name="connsiteY11" fmla="*/ 161108 h 456382"/>
                    <a:gd name="connsiteX12" fmla="*/ 19052 w 363060"/>
                    <a:gd name="connsiteY12" fmla="*/ 37282 h 456382"/>
                    <a:gd name="connsiteX13" fmla="*/ 93612 w 363060"/>
                    <a:gd name="connsiteY13" fmla="*/ 0 h 4563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63060" h="456382">
                      <a:moveTo>
                        <a:pt x="93612" y="0"/>
                      </a:moveTo>
                      <a:lnTo>
                        <a:pt x="266700" y="119832"/>
                      </a:lnTo>
                      <a:lnTo>
                        <a:pt x="279400" y="176982"/>
                      </a:lnTo>
                      <a:lnTo>
                        <a:pt x="317172" y="164392"/>
                      </a:lnTo>
                      <a:lnTo>
                        <a:pt x="333376" y="237308"/>
                      </a:lnTo>
                      <a:lnTo>
                        <a:pt x="363060" y="331304"/>
                      </a:lnTo>
                      <a:lnTo>
                        <a:pt x="352424" y="332556"/>
                      </a:lnTo>
                      <a:lnTo>
                        <a:pt x="314324" y="399232"/>
                      </a:lnTo>
                      <a:lnTo>
                        <a:pt x="228600" y="399232"/>
                      </a:lnTo>
                      <a:lnTo>
                        <a:pt x="85724" y="456382"/>
                      </a:lnTo>
                      <a:lnTo>
                        <a:pt x="0" y="294456"/>
                      </a:lnTo>
                      <a:lnTo>
                        <a:pt x="28576" y="161108"/>
                      </a:lnTo>
                      <a:lnTo>
                        <a:pt x="19052" y="37282"/>
                      </a:lnTo>
                      <a:lnTo>
                        <a:pt x="9361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0" name="フリーフォーム: 図形 959">
                  <a:extLst>
                    <a:ext uri="{FF2B5EF4-FFF2-40B4-BE49-F238E27FC236}">
                      <a16:creationId xmlns:a16="http://schemas.microsoft.com/office/drawing/2014/main" id="{C7B77D9F-B821-4B6D-9D70-F9BD61C04D5C}"/>
                    </a:ext>
                  </a:extLst>
                </p:cNvPr>
                <p:cNvSpPr/>
                <p:nvPr/>
              </p:nvSpPr>
              <p:spPr>
                <a:xfrm>
                  <a:off x="35316968" y="29876750"/>
                  <a:ext cx="538224" cy="403226"/>
                </a:xfrm>
                <a:custGeom>
                  <a:avLst/>
                  <a:gdLst>
                    <a:gd name="connsiteX0" fmla="*/ 376384 w 538224"/>
                    <a:gd name="connsiteY0" fmla="*/ 0 h 403226"/>
                    <a:gd name="connsiteX1" fmla="*/ 415876 w 538224"/>
                    <a:gd name="connsiteY1" fmla="*/ 13164 h 403226"/>
                    <a:gd name="connsiteX2" fmla="*/ 408132 w 538224"/>
                    <a:gd name="connsiteY2" fmla="*/ 63500 h 403226"/>
                    <a:gd name="connsiteX3" fmla="*/ 465280 w 538224"/>
                    <a:gd name="connsiteY3" fmla="*/ 95250 h 403226"/>
                    <a:gd name="connsiteX4" fmla="*/ 528784 w 538224"/>
                    <a:gd name="connsiteY4" fmla="*/ 133350 h 403226"/>
                    <a:gd name="connsiteX5" fmla="*/ 538224 w 538224"/>
                    <a:gd name="connsiteY5" fmla="*/ 189984 h 403226"/>
                    <a:gd name="connsiteX6" fmla="*/ 516080 w 538224"/>
                    <a:gd name="connsiteY6" fmla="*/ 193674 h 403226"/>
                    <a:gd name="connsiteX7" fmla="*/ 497032 w 538224"/>
                    <a:gd name="connsiteY7" fmla="*/ 260350 h 403226"/>
                    <a:gd name="connsiteX8" fmla="*/ 487508 w 538224"/>
                    <a:gd name="connsiteY8" fmla="*/ 346074 h 403226"/>
                    <a:gd name="connsiteX9" fmla="*/ 344632 w 538224"/>
                    <a:gd name="connsiteY9" fmla="*/ 346074 h 403226"/>
                    <a:gd name="connsiteX10" fmla="*/ 173184 w 538224"/>
                    <a:gd name="connsiteY10" fmla="*/ 403226 h 403226"/>
                    <a:gd name="connsiteX11" fmla="*/ 116032 w 538224"/>
                    <a:gd name="connsiteY11" fmla="*/ 355600 h 403226"/>
                    <a:gd name="connsiteX12" fmla="*/ 20784 w 538224"/>
                    <a:gd name="connsiteY12" fmla="*/ 346074 h 403226"/>
                    <a:gd name="connsiteX13" fmla="*/ 0 w 538224"/>
                    <a:gd name="connsiteY13" fmla="*/ 314902 h 403226"/>
                    <a:gd name="connsiteX14" fmla="*/ 30308 w 538224"/>
                    <a:gd name="connsiteY14" fmla="*/ 282574 h 403226"/>
                    <a:gd name="connsiteX15" fmla="*/ 71584 w 538224"/>
                    <a:gd name="connsiteY15" fmla="*/ 273050 h 403226"/>
                    <a:gd name="connsiteX16" fmla="*/ 150956 w 538224"/>
                    <a:gd name="connsiteY16" fmla="*/ 193674 h 403226"/>
                    <a:gd name="connsiteX17" fmla="*/ 166832 w 538224"/>
                    <a:gd name="connsiteY17" fmla="*/ 123826 h 403226"/>
                    <a:gd name="connsiteX18" fmla="*/ 376384 w 538224"/>
                    <a:gd name="connsiteY18" fmla="*/ 0 h 4032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538224" h="403226">
                      <a:moveTo>
                        <a:pt x="376384" y="0"/>
                      </a:moveTo>
                      <a:lnTo>
                        <a:pt x="415876" y="13164"/>
                      </a:lnTo>
                      <a:lnTo>
                        <a:pt x="408132" y="63500"/>
                      </a:lnTo>
                      <a:lnTo>
                        <a:pt x="465280" y="95250"/>
                      </a:lnTo>
                      <a:lnTo>
                        <a:pt x="528784" y="133350"/>
                      </a:lnTo>
                      <a:lnTo>
                        <a:pt x="538224" y="189984"/>
                      </a:lnTo>
                      <a:lnTo>
                        <a:pt x="516080" y="193674"/>
                      </a:lnTo>
                      <a:lnTo>
                        <a:pt x="497032" y="260350"/>
                      </a:lnTo>
                      <a:lnTo>
                        <a:pt x="487508" y="346074"/>
                      </a:lnTo>
                      <a:lnTo>
                        <a:pt x="344632" y="346074"/>
                      </a:lnTo>
                      <a:lnTo>
                        <a:pt x="173184" y="403226"/>
                      </a:lnTo>
                      <a:lnTo>
                        <a:pt x="116032" y="355600"/>
                      </a:lnTo>
                      <a:lnTo>
                        <a:pt x="20784" y="346074"/>
                      </a:lnTo>
                      <a:lnTo>
                        <a:pt x="0" y="314902"/>
                      </a:lnTo>
                      <a:lnTo>
                        <a:pt x="30308" y="282574"/>
                      </a:lnTo>
                      <a:lnTo>
                        <a:pt x="71584" y="273050"/>
                      </a:lnTo>
                      <a:lnTo>
                        <a:pt x="150956" y="193674"/>
                      </a:lnTo>
                      <a:lnTo>
                        <a:pt x="166832" y="123826"/>
                      </a:lnTo>
                      <a:lnTo>
                        <a:pt x="37638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1" name="フリーフォーム: 図形 960">
                  <a:extLst>
                    <a:ext uri="{FF2B5EF4-FFF2-40B4-BE49-F238E27FC236}">
                      <a16:creationId xmlns:a16="http://schemas.microsoft.com/office/drawing/2014/main" id="{AEB294CE-4E65-45EB-A3A7-C46F6AF4F076}"/>
                    </a:ext>
                  </a:extLst>
                </p:cNvPr>
                <p:cNvSpPr/>
                <p:nvPr/>
              </p:nvSpPr>
              <p:spPr>
                <a:xfrm>
                  <a:off x="36877624" y="26076074"/>
                  <a:ext cx="335672" cy="879676"/>
                </a:xfrm>
                <a:custGeom>
                  <a:avLst/>
                  <a:gdLst>
                    <a:gd name="connsiteX0" fmla="*/ 199064 w 335672"/>
                    <a:gd name="connsiteY0" fmla="*/ 0 h 879676"/>
                    <a:gd name="connsiteX1" fmla="*/ 184152 w 335672"/>
                    <a:gd name="connsiteY1" fmla="*/ 9726 h 879676"/>
                    <a:gd name="connsiteX2" fmla="*/ 250824 w 335672"/>
                    <a:gd name="connsiteY2" fmla="*/ 41476 h 879676"/>
                    <a:gd name="connsiteX3" fmla="*/ 285752 w 335672"/>
                    <a:gd name="connsiteY3" fmla="*/ 47826 h 879676"/>
                    <a:gd name="connsiteX4" fmla="*/ 307976 w 335672"/>
                    <a:gd name="connsiteY4" fmla="*/ 9726 h 879676"/>
                    <a:gd name="connsiteX5" fmla="*/ 335672 w 335672"/>
                    <a:gd name="connsiteY5" fmla="*/ 59576 h 879676"/>
                    <a:gd name="connsiteX6" fmla="*/ 333376 w 335672"/>
                    <a:gd name="connsiteY6" fmla="*/ 139902 h 879676"/>
                    <a:gd name="connsiteX7" fmla="*/ 273052 w 335672"/>
                    <a:gd name="connsiteY7" fmla="*/ 263726 h 879676"/>
                    <a:gd name="connsiteX8" fmla="*/ 238128 w 335672"/>
                    <a:gd name="connsiteY8" fmla="*/ 285950 h 879676"/>
                    <a:gd name="connsiteX9" fmla="*/ 158752 w 335672"/>
                    <a:gd name="connsiteY9" fmla="*/ 539950 h 879676"/>
                    <a:gd name="connsiteX10" fmla="*/ 177800 w 335672"/>
                    <a:gd name="connsiteY10" fmla="*/ 686002 h 879676"/>
                    <a:gd name="connsiteX11" fmla="*/ 250824 w 335672"/>
                    <a:gd name="connsiteY11" fmla="*/ 787602 h 879676"/>
                    <a:gd name="connsiteX12" fmla="*/ 190500 w 335672"/>
                    <a:gd name="connsiteY12" fmla="*/ 787602 h 879676"/>
                    <a:gd name="connsiteX13" fmla="*/ 133352 w 335672"/>
                    <a:gd name="connsiteY13" fmla="*/ 879676 h 879676"/>
                    <a:gd name="connsiteX14" fmla="*/ 57152 w 335672"/>
                    <a:gd name="connsiteY14" fmla="*/ 870150 h 879676"/>
                    <a:gd name="connsiteX15" fmla="*/ 0 w 335672"/>
                    <a:gd name="connsiteY15" fmla="*/ 806650 h 879676"/>
                    <a:gd name="connsiteX16" fmla="*/ 127000 w 335672"/>
                    <a:gd name="connsiteY16" fmla="*/ 682826 h 879676"/>
                    <a:gd name="connsiteX17" fmla="*/ 146052 w 335672"/>
                    <a:gd name="connsiteY17" fmla="*/ 393902 h 879676"/>
                    <a:gd name="connsiteX18" fmla="*/ 174624 w 335672"/>
                    <a:gd name="connsiteY18" fmla="*/ 295476 h 879676"/>
                    <a:gd name="connsiteX19" fmla="*/ 174624 w 335672"/>
                    <a:gd name="connsiteY19" fmla="*/ 235150 h 879676"/>
                    <a:gd name="connsiteX20" fmla="*/ 127000 w 335672"/>
                    <a:gd name="connsiteY20" fmla="*/ 101802 h 879676"/>
                    <a:gd name="connsiteX21" fmla="*/ 161928 w 335672"/>
                    <a:gd name="connsiteY21" fmla="*/ 3376 h 879676"/>
                    <a:gd name="connsiteX22" fmla="*/ 199064 w 335672"/>
                    <a:gd name="connsiteY22" fmla="*/ 0 h 879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35672" h="879676">
                      <a:moveTo>
                        <a:pt x="199064" y="0"/>
                      </a:moveTo>
                      <a:lnTo>
                        <a:pt x="184152" y="9726"/>
                      </a:lnTo>
                      <a:lnTo>
                        <a:pt x="250824" y="41476"/>
                      </a:lnTo>
                      <a:lnTo>
                        <a:pt x="285752" y="47826"/>
                      </a:lnTo>
                      <a:lnTo>
                        <a:pt x="307976" y="9726"/>
                      </a:lnTo>
                      <a:lnTo>
                        <a:pt x="335672" y="59576"/>
                      </a:lnTo>
                      <a:lnTo>
                        <a:pt x="333376" y="139902"/>
                      </a:lnTo>
                      <a:lnTo>
                        <a:pt x="273052" y="263726"/>
                      </a:lnTo>
                      <a:lnTo>
                        <a:pt x="238128" y="285950"/>
                      </a:lnTo>
                      <a:lnTo>
                        <a:pt x="158752" y="539950"/>
                      </a:lnTo>
                      <a:lnTo>
                        <a:pt x="177800" y="686002"/>
                      </a:lnTo>
                      <a:lnTo>
                        <a:pt x="250824" y="787602"/>
                      </a:lnTo>
                      <a:lnTo>
                        <a:pt x="190500" y="787602"/>
                      </a:lnTo>
                      <a:lnTo>
                        <a:pt x="133352" y="879676"/>
                      </a:lnTo>
                      <a:lnTo>
                        <a:pt x="57152" y="870150"/>
                      </a:lnTo>
                      <a:lnTo>
                        <a:pt x="0" y="806650"/>
                      </a:lnTo>
                      <a:lnTo>
                        <a:pt x="127000" y="682826"/>
                      </a:lnTo>
                      <a:lnTo>
                        <a:pt x="146052" y="393902"/>
                      </a:lnTo>
                      <a:lnTo>
                        <a:pt x="174624" y="295476"/>
                      </a:lnTo>
                      <a:lnTo>
                        <a:pt x="174624" y="235150"/>
                      </a:lnTo>
                      <a:lnTo>
                        <a:pt x="127000" y="101802"/>
                      </a:lnTo>
                      <a:lnTo>
                        <a:pt x="161928" y="3376"/>
                      </a:lnTo>
                      <a:lnTo>
                        <a:pt x="19906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2" name="フリーフォーム: 図形 961">
                  <a:extLst>
                    <a:ext uri="{FF2B5EF4-FFF2-40B4-BE49-F238E27FC236}">
                      <a16:creationId xmlns:a16="http://schemas.microsoft.com/office/drawing/2014/main" id="{4DD8FE80-A665-4C5D-9D58-F53DA7F0A559}"/>
                    </a:ext>
                  </a:extLst>
                </p:cNvPr>
                <p:cNvSpPr/>
                <p:nvPr/>
              </p:nvSpPr>
              <p:spPr>
                <a:xfrm>
                  <a:off x="37036376" y="26105276"/>
                  <a:ext cx="1063624" cy="779674"/>
                </a:xfrm>
                <a:custGeom>
                  <a:avLst/>
                  <a:gdLst>
                    <a:gd name="connsiteX0" fmla="*/ 608292 w 1063624"/>
                    <a:gd name="connsiteY0" fmla="*/ 0 h 779674"/>
                    <a:gd name="connsiteX1" fmla="*/ 758824 w 1063624"/>
                    <a:gd name="connsiteY1" fmla="*/ 107524 h 779674"/>
                    <a:gd name="connsiteX2" fmla="*/ 978356 w 1063624"/>
                    <a:gd name="connsiteY2" fmla="*/ 144766 h 779674"/>
                    <a:gd name="connsiteX3" fmla="*/ 979520 w 1063624"/>
                    <a:gd name="connsiteY3" fmla="*/ 145766 h 779674"/>
                    <a:gd name="connsiteX4" fmla="*/ 964564 w 1063624"/>
                    <a:gd name="connsiteY4" fmla="*/ 153244 h 779674"/>
                    <a:gd name="connsiteX5" fmla="*/ 979804 w 1063624"/>
                    <a:gd name="connsiteY5" fmla="*/ 259924 h 779674"/>
                    <a:gd name="connsiteX6" fmla="*/ 1056004 w 1063624"/>
                    <a:gd name="connsiteY6" fmla="*/ 336124 h 779674"/>
                    <a:gd name="connsiteX7" fmla="*/ 1056004 w 1063624"/>
                    <a:gd name="connsiteY7" fmla="*/ 366604 h 779674"/>
                    <a:gd name="connsiteX8" fmla="*/ 1048384 w 1063624"/>
                    <a:gd name="connsiteY8" fmla="*/ 442804 h 779674"/>
                    <a:gd name="connsiteX9" fmla="*/ 1063624 w 1063624"/>
                    <a:gd name="connsiteY9" fmla="*/ 526624 h 779674"/>
                    <a:gd name="connsiteX10" fmla="*/ 926464 w 1063624"/>
                    <a:gd name="connsiteY10" fmla="*/ 557104 h 779674"/>
                    <a:gd name="connsiteX11" fmla="*/ 929112 w 1063624"/>
                    <a:gd name="connsiteY11" fmla="*/ 567028 h 779674"/>
                    <a:gd name="connsiteX12" fmla="*/ 860424 w 1063624"/>
                    <a:gd name="connsiteY12" fmla="*/ 526624 h 779674"/>
                    <a:gd name="connsiteX13" fmla="*/ 635000 w 1063624"/>
                    <a:gd name="connsiteY13" fmla="*/ 571074 h 779674"/>
                    <a:gd name="connsiteX14" fmla="*/ 606424 w 1063624"/>
                    <a:gd name="connsiteY14" fmla="*/ 510748 h 779674"/>
                    <a:gd name="connsiteX15" fmla="*/ 511176 w 1063624"/>
                    <a:gd name="connsiteY15" fmla="*/ 552024 h 779674"/>
                    <a:gd name="connsiteX16" fmla="*/ 434976 w 1063624"/>
                    <a:gd name="connsiteY16" fmla="*/ 552024 h 779674"/>
                    <a:gd name="connsiteX17" fmla="*/ 161924 w 1063624"/>
                    <a:gd name="connsiteY17" fmla="*/ 726648 h 779674"/>
                    <a:gd name="connsiteX18" fmla="*/ 134148 w 1063624"/>
                    <a:gd name="connsiteY18" fmla="*/ 779674 h 779674"/>
                    <a:gd name="connsiteX19" fmla="*/ 80964 w 1063624"/>
                    <a:gd name="connsiteY19" fmla="*/ 758400 h 779674"/>
                    <a:gd name="connsiteX20" fmla="*/ 92072 w 1063624"/>
                    <a:gd name="connsiteY20" fmla="*/ 758400 h 779674"/>
                    <a:gd name="connsiteX21" fmla="*/ 19048 w 1063624"/>
                    <a:gd name="connsiteY21" fmla="*/ 656800 h 779674"/>
                    <a:gd name="connsiteX22" fmla="*/ 0 w 1063624"/>
                    <a:gd name="connsiteY22" fmla="*/ 510748 h 779674"/>
                    <a:gd name="connsiteX23" fmla="*/ 79376 w 1063624"/>
                    <a:gd name="connsiteY23" fmla="*/ 256748 h 779674"/>
                    <a:gd name="connsiteX24" fmla="*/ 114300 w 1063624"/>
                    <a:gd name="connsiteY24" fmla="*/ 234524 h 779674"/>
                    <a:gd name="connsiteX25" fmla="*/ 174624 w 1063624"/>
                    <a:gd name="connsiteY25" fmla="*/ 110700 h 779674"/>
                    <a:gd name="connsiteX26" fmla="*/ 176920 w 1063624"/>
                    <a:gd name="connsiteY26" fmla="*/ 30374 h 779674"/>
                    <a:gd name="connsiteX27" fmla="*/ 180976 w 1063624"/>
                    <a:gd name="connsiteY27" fmla="*/ 37674 h 779674"/>
                    <a:gd name="connsiteX28" fmla="*/ 260348 w 1063624"/>
                    <a:gd name="connsiteY28" fmla="*/ 63074 h 779674"/>
                    <a:gd name="connsiteX29" fmla="*/ 283956 w 1063624"/>
                    <a:gd name="connsiteY29" fmla="*/ 31600 h 779674"/>
                    <a:gd name="connsiteX30" fmla="*/ 377824 w 1063624"/>
                    <a:gd name="connsiteY30" fmla="*/ 50374 h 779674"/>
                    <a:gd name="connsiteX31" fmla="*/ 447672 w 1063624"/>
                    <a:gd name="connsiteY31" fmla="*/ 126574 h 779674"/>
                    <a:gd name="connsiteX32" fmla="*/ 606424 w 1063624"/>
                    <a:gd name="connsiteY32" fmla="*/ 50374 h 779674"/>
                    <a:gd name="connsiteX33" fmla="*/ 608292 w 1063624"/>
                    <a:gd name="connsiteY33" fmla="*/ 0 h 779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063624" h="779674">
                      <a:moveTo>
                        <a:pt x="608292" y="0"/>
                      </a:moveTo>
                      <a:lnTo>
                        <a:pt x="758824" y="107524"/>
                      </a:lnTo>
                      <a:lnTo>
                        <a:pt x="978356" y="144766"/>
                      </a:lnTo>
                      <a:lnTo>
                        <a:pt x="979520" y="145766"/>
                      </a:lnTo>
                      <a:lnTo>
                        <a:pt x="964564" y="153244"/>
                      </a:lnTo>
                      <a:lnTo>
                        <a:pt x="979804" y="259924"/>
                      </a:lnTo>
                      <a:lnTo>
                        <a:pt x="1056004" y="336124"/>
                      </a:lnTo>
                      <a:lnTo>
                        <a:pt x="1056004" y="366604"/>
                      </a:lnTo>
                      <a:lnTo>
                        <a:pt x="1048384" y="442804"/>
                      </a:lnTo>
                      <a:lnTo>
                        <a:pt x="1063624" y="526624"/>
                      </a:lnTo>
                      <a:lnTo>
                        <a:pt x="926464" y="557104"/>
                      </a:lnTo>
                      <a:lnTo>
                        <a:pt x="929112" y="567028"/>
                      </a:lnTo>
                      <a:lnTo>
                        <a:pt x="860424" y="526624"/>
                      </a:lnTo>
                      <a:lnTo>
                        <a:pt x="635000" y="571074"/>
                      </a:lnTo>
                      <a:lnTo>
                        <a:pt x="606424" y="510748"/>
                      </a:lnTo>
                      <a:lnTo>
                        <a:pt x="511176" y="552024"/>
                      </a:lnTo>
                      <a:lnTo>
                        <a:pt x="434976" y="552024"/>
                      </a:lnTo>
                      <a:lnTo>
                        <a:pt x="161924" y="726648"/>
                      </a:lnTo>
                      <a:lnTo>
                        <a:pt x="134148" y="779674"/>
                      </a:lnTo>
                      <a:lnTo>
                        <a:pt x="80964" y="758400"/>
                      </a:lnTo>
                      <a:lnTo>
                        <a:pt x="92072" y="758400"/>
                      </a:lnTo>
                      <a:lnTo>
                        <a:pt x="19048" y="656800"/>
                      </a:lnTo>
                      <a:lnTo>
                        <a:pt x="0" y="510748"/>
                      </a:lnTo>
                      <a:lnTo>
                        <a:pt x="79376" y="256748"/>
                      </a:lnTo>
                      <a:lnTo>
                        <a:pt x="114300" y="234524"/>
                      </a:lnTo>
                      <a:lnTo>
                        <a:pt x="174624" y="110700"/>
                      </a:lnTo>
                      <a:lnTo>
                        <a:pt x="176920" y="30374"/>
                      </a:lnTo>
                      <a:lnTo>
                        <a:pt x="180976" y="37674"/>
                      </a:lnTo>
                      <a:lnTo>
                        <a:pt x="260348" y="63074"/>
                      </a:lnTo>
                      <a:lnTo>
                        <a:pt x="283956" y="31600"/>
                      </a:lnTo>
                      <a:lnTo>
                        <a:pt x="377824" y="50374"/>
                      </a:lnTo>
                      <a:lnTo>
                        <a:pt x="447672" y="126574"/>
                      </a:lnTo>
                      <a:lnTo>
                        <a:pt x="606424" y="50374"/>
                      </a:lnTo>
                      <a:lnTo>
                        <a:pt x="60829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3" name="フリーフォーム: 図形 962">
                  <a:extLst>
                    <a:ext uri="{FF2B5EF4-FFF2-40B4-BE49-F238E27FC236}">
                      <a16:creationId xmlns:a16="http://schemas.microsoft.com/office/drawing/2014/main" id="{1421DA27-69A1-4767-BF38-83D78181675B}"/>
                    </a:ext>
                  </a:extLst>
                </p:cNvPr>
                <p:cNvSpPr/>
                <p:nvPr/>
              </p:nvSpPr>
              <p:spPr>
                <a:xfrm>
                  <a:off x="35234744" y="25685750"/>
                  <a:ext cx="895556" cy="698500"/>
                </a:xfrm>
                <a:custGeom>
                  <a:avLst/>
                  <a:gdLst>
                    <a:gd name="connsiteX0" fmla="*/ 122056 w 895556"/>
                    <a:gd name="connsiteY0" fmla="*/ 0 h 698500"/>
                    <a:gd name="connsiteX1" fmla="*/ 160156 w 895556"/>
                    <a:gd name="connsiteY1" fmla="*/ 38100 h 698500"/>
                    <a:gd name="connsiteX2" fmla="*/ 192176 w 895556"/>
                    <a:gd name="connsiteY2" fmla="*/ 26240 h 698500"/>
                    <a:gd name="connsiteX3" fmla="*/ 201432 w 895556"/>
                    <a:gd name="connsiteY3" fmla="*/ 98426 h 698500"/>
                    <a:gd name="connsiteX4" fmla="*/ 239532 w 895556"/>
                    <a:gd name="connsiteY4" fmla="*/ 114300 h 698500"/>
                    <a:gd name="connsiteX5" fmla="*/ 264932 w 895556"/>
                    <a:gd name="connsiteY5" fmla="*/ 101600 h 698500"/>
                    <a:gd name="connsiteX6" fmla="*/ 398280 w 895556"/>
                    <a:gd name="connsiteY6" fmla="*/ 127000 h 698500"/>
                    <a:gd name="connsiteX7" fmla="*/ 426856 w 895556"/>
                    <a:gd name="connsiteY7" fmla="*/ 146050 h 698500"/>
                    <a:gd name="connsiteX8" fmla="*/ 493532 w 895556"/>
                    <a:gd name="connsiteY8" fmla="*/ 111126 h 698500"/>
                    <a:gd name="connsiteX9" fmla="*/ 576080 w 895556"/>
                    <a:gd name="connsiteY9" fmla="*/ 212726 h 698500"/>
                    <a:gd name="connsiteX10" fmla="*/ 649104 w 895556"/>
                    <a:gd name="connsiteY10" fmla="*/ 206374 h 698500"/>
                    <a:gd name="connsiteX11" fmla="*/ 849132 w 895556"/>
                    <a:gd name="connsiteY11" fmla="*/ 66674 h 698500"/>
                    <a:gd name="connsiteX12" fmla="*/ 861832 w 895556"/>
                    <a:gd name="connsiteY12" fmla="*/ 136526 h 698500"/>
                    <a:gd name="connsiteX13" fmla="*/ 895556 w 895556"/>
                    <a:gd name="connsiteY13" fmla="*/ 189310 h 698500"/>
                    <a:gd name="connsiteX14" fmla="*/ 830080 w 895556"/>
                    <a:gd name="connsiteY14" fmla="*/ 203200 h 698500"/>
                    <a:gd name="connsiteX15" fmla="*/ 788808 w 895556"/>
                    <a:gd name="connsiteY15" fmla="*/ 215900 h 698500"/>
                    <a:gd name="connsiteX16" fmla="*/ 791980 w 895556"/>
                    <a:gd name="connsiteY16" fmla="*/ 327026 h 698500"/>
                    <a:gd name="connsiteX17" fmla="*/ 772932 w 895556"/>
                    <a:gd name="connsiteY17" fmla="*/ 358774 h 698500"/>
                    <a:gd name="connsiteX18" fmla="*/ 785632 w 895556"/>
                    <a:gd name="connsiteY18" fmla="*/ 390526 h 698500"/>
                    <a:gd name="connsiteX19" fmla="*/ 858656 w 895556"/>
                    <a:gd name="connsiteY19" fmla="*/ 434974 h 698500"/>
                    <a:gd name="connsiteX20" fmla="*/ 855480 w 895556"/>
                    <a:gd name="connsiteY20" fmla="*/ 463550 h 698500"/>
                    <a:gd name="connsiteX21" fmla="*/ 734832 w 895556"/>
                    <a:gd name="connsiteY21" fmla="*/ 523874 h 698500"/>
                    <a:gd name="connsiteX22" fmla="*/ 709432 w 895556"/>
                    <a:gd name="connsiteY22" fmla="*/ 625474 h 698500"/>
                    <a:gd name="connsiteX23" fmla="*/ 541156 w 895556"/>
                    <a:gd name="connsiteY23" fmla="*/ 698500 h 698500"/>
                    <a:gd name="connsiteX24" fmla="*/ 423680 w 895556"/>
                    <a:gd name="connsiteY24" fmla="*/ 682626 h 698500"/>
                    <a:gd name="connsiteX25" fmla="*/ 274456 w 895556"/>
                    <a:gd name="connsiteY25" fmla="*/ 685800 h 698500"/>
                    <a:gd name="connsiteX26" fmla="*/ 274456 w 895556"/>
                    <a:gd name="connsiteY26" fmla="*/ 660400 h 698500"/>
                    <a:gd name="connsiteX27" fmla="*/ 303032 w 895556"/>
                    <a:gd name="connsiteY27" fmla="*/ 606426 h 698500"/>
                    <a:gd name="connsiteX28" fmla="*/ 258580 w 895556"/>
                    <a:gd name="connsiteY28" fmla="*/ 533400 h 698500"/>
                    <a:gd name="connsiteX29" fmla="*/ 201432 w 895556"/>
                    <a:gd name="connsiteY29" fmla="*/ 571500 h 698500"/>
                    <a:gd name="connsiteX30" fmla="*/ 147456 w 895556"/>
                    <a:gd name="connsiteY30" fmla="*/ 565150 h 698500"/>
                    <a:gd name="connsiteX31" fmla="*/ 52208 w 895556"/>
                    <a:gd name="connsiteY31" fmla="*/ 457200 h 698500"/>
                    <a:gd name="connsiteX32" fmla="*/ 99832 w 895556"/>
                    <a:gd name="connsiteY32" fmla="*/ 415926 h 698500"/>
                    <a:gd name="connsiteX33" fmla="*/ 90304 w 895556"/>
                    <a:gd name="connsiteY33" fmla="*/ 288926 h 698500"/>
                    <a:gd name="connsiteX34" fmla="*/ 0 w 895556"/>
                    <a:gd name="connsiteY34" fmla="*/ 226314 h 698500"/>
                    <a:gd name="connsiteX35" fmla="*/ 52208 w 895556"/>
                    <a:gd name="connsiteY35" fmla="*/ 158750 h 698500"/>
                    <a:gd name="connsiteX36" fmla="*/ 64904 w 895556"/>
                    <a:gd name="connsiteY36" fmla="*/ 12700 h 698500"/>
                    <a:gd name="connsiteX37" fmla="*/ 122056 w 895556"/>
                    <a:gd name="connsiteY37" fmla="*/ 0 h 698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895556" h="698500">
                      <a:moveTo>
                        <a:pt x="122056" y="0"/>
                      </a:moveTo>
                      <a:lnTo>
                        <a:pt x="160156" y="38100"/>
                      </a:lnTo>
                      <a:lnTo>
                        <a:pt x="192176" y="26240"/>
                      </a:lnTo>
                      <a:lnTo>
                        <a:pt x="201432" y="98426"/>
                      </a:lnTo>
                      <a:lnTo>
                        <a:pt x="239532" y="114300"/>
                      </a:lnTo>
                      <a:lnTo>
                        <a:pt x="264932" y="101600"/>
                      </a:lnTo>
                      <a:lnTo>
                        <a:pt x="398280" y="127000"/>
                      </a:lnTo>
                      <a:lnTo>
                        <a:pt x="426856" y="146050"/>
                      </a:lnTo>
                      <a:lnTo>
                        <a:pt x="493532" y="111126"/>
                      </a:lnTo>
                      <a:lnTo>
                        <a:pt x="576080" y="212726"/>
                      </a:lnTo>
                      <a:lnTo>
                        <a:pt x="649104" y="206374"/>
                      </a:lnTo>
                      <a:lnTo>
                        <a:pt x="849132" y="66674"/>
                      </a:lnTo>
                      <a:lnTo>
                        <a:pt x="861832" y="136526"/>
                      </a:lnTo>
                      <a:lnTo>
                        <a:pt x="895556" y="189310"/>
                      </a:lnTo>
                      <a:lnTo>
                        <a:pt x="830080" y="203200"/>
                      </a:lnTo>
                      <a:lnTo>
                        <a:pt x="788808" y="215900"/>
                      </a:lnTo>
                      <a:cubicBezTo>
                        <a:pt x="789864" y="252942"/>
                        <a:pt x="790924" y="289982"/>
                        <a:pt x="791980" y="327026"/>
                      </a:cubicBezTo>
                      <a:lnTo>
                        <a:pt x="772932" y="358774"/>
                      </a:lnTo>
                      <a:lnTo>
                        <a:pt x="785632" y="390526"/>
                      </a:lnTo>
                      <a:lnTo>
                        <a:pt x="858656" y="434974"/>
                      </a:lnTo>
                      <a:lnTo>
                        <a:pt x="855480" y="463550"/>
                      </a:lnTo>
                      <a:lnTo>
                        <a:pt x="734832" y="523874"/>
                      </a:lnTo>
                      <a:lnTo>
                        <a:pt x="709432" y="625474"/>
                      </a:lnTo>
                      <a:lnTo>
                        <a:pt x="541156" y="698500"/>
                      </a:lnTo>
                      <a:lnTo>
                        <a:pt x="423680" y="682626"/>
                      </a:lnTo>
                      <a:lnTo>
                        <a:pt x="274456" y="685800"/>
                      </a:lnTo>
                      <a:lnTo>
                        <a:pt x="274456" y="660400"/>
                      </a:lnTo>
                      <a:lnTo>
                        <a:pt x="303032" y="606426"/>
                      </a:lnTo>
                      <a:lnTo>
                        <a:pt x="258580" y="533400"/>
                      </a:lnTo>
                      <a:lnTo>
                        <a:pt x="201432" y="571500"/>
                      </a:lnTo>
                      <a:lnTo>
                        <a:pt x="147456" y="565150"/>
                      </a:lnTo>
                      <a:lnTo>
                        <a:pt x="52208" y="457200"/>
                      </a:lnTo>
                      <a:lnTo>
                        <a:pt x="99832" y="415926"/>
                      </a:lnTo>
                      <a:lnTo>
                        <a:pt x="90304" y="288926"/>
                      </a:lnTo>
                      <a:lnTo>
                        <a:pt x="0" y="226314"/>
                      </a:lnTo>
                      <a:lnTo>
                        <a:pt x="52208" y="158750"/>
                      </a:lnTo>
                      <a:lnTo>
                        <a:pt x="64904" y="12700"/>
                      </a:lnTo>
                      <a:lnTo>
                        <a:pt x="12205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4" name="フリーフォーム: 図形 963">
                  <a:extLst>
                    <a:ext uri="{FF2B5EF4-FFF2-40B4-BE49-F238E27FC236}">
                      <a16:creationId xmlns:a16="http://schemas.microsoft.com/office/drawing/2014/main" id="{C146C4EB-3CCE-44B2-816F-B50305A06F93}"/>
                    </a:ext>
                  </a:extLst>
                </p:cNvPr>
                <p:cNvSpPr/>
                <p:nvPr/>
              </p:nvSpPr>
              <p:spPr>
                <a:xfrm>
                  <a:off x="35623500" y="26565224"/>
                  <a:ext cx="234948" cy="209552"/>
                </a:xfrm>
                <a:custGeom>
                  <a:avLst/>
                  <a:gdLst>
                    <a:gd name="connsiteX0" fmla="*/ 184148 w 234948"/>
                    <a:gd name="connsiteY0" fmla="*/ 0 h 209552"/>
                    <a:gd name="connsiteX1" fmla="*/ 225424 w 234948"/>
                    <a:gd name="connsiteY1" fmla="*/ 22226 h 209552"/>
                    <a:gd name="connsiteX2" fmla="*/ 234948 w 234948"/>
                    <a:gd name="connsiteY2" fmla="*/ 50800 h 209552"/>
                    <a:gd name="connsiteX3" fmla="*/ 196852 w 234948"/>
                    <a:gd name="connsiteY3" fmla="*/ 120652 h 209552"/>
                    <a:gd name="connsiteX4" fmla="*/ 194704 w 234948"/>
                    <a:gd name="connsiteY4" fmla="*/ 148562 h 209552"/>
                    <a:gd name="connsiteX5" fmla="*/ 142876 w 234948"/>
                    <a:gd name="connsiteY5" fmla="*/ 152400 h 209552"/>
                    <a:gd name="connsiteX6" fmla="*/ 82548 w 234948"/>
                    <a:gd name="connsiteY6" fmla="*/ 209552 h 209552"/>
                    <a:gd name="connsiteX7" fmla="*/ 0 w 234948"/>
                    <a:gd name="connsiteY7" fmla="*/ 206376 h 209552"/>
                    <a:gd name="connsiteX8" fmla="*/ 11800 w 234948"/>
                    <a:gd name="connsiteY8" fmla="*/ 132636 h 209552"/>
                    <a:gd name="connsiteX9" fmla="*/ 69852 w 234948"/>
                    <a:gd name="connsiteY9" fmla="*/ 82552 h 209552"/>
                    <a:gd name="connsiteX10" fmla="*/ 184148 w 234948"/>
                    <a:gd name="connsiteY10" fmla="*/ 0 h 2095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4948" h="209552">
                      <a:moveTo>
                        <a:pt x="184148" y="0"/>
                      </a:moveTo>
                      <a:lnTo>
                        <a:pt x="225424" y="22226"/>
                      </a:lnTo>
                      <a:lnTo>
                        <a:pt x="234948" y="50800"/>
                      </a:lnTo>
                      <a:lnTo>
                        <a:pt x="196852" y="120652"/>
                      </a:lnTo>
                      <a:lnTo>
                        <a:pt x="194704" y="148562"/>
                      </a:lnTo>
                      <a:lnTo>
                        <a:pt x="142876" y="152400"/>
                      </a:lnTo>
                      <a:lnTo>
                        <a:pt x="82548" y="209552"/>
                      </a:lnTo>
                      <a:lnTo>
                        <a:pt x="0" y="206376"/>
                      </a:lnTo>
                      <a:lnTo>
                        <a:pt x="11800" y="132636"/>
                      </a:lnTo>
                      <a:lnTo>
                        <a:pt x="69852" y="82552"/>
                      </a:lnTo>
                      <a:lnTo>
                        <a:pt x="18414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5" name="フリーフォーム: 図形 964">
                  <a:extLst>
                    <a:ext uri="{FF2B5EF4-FFF2-40B4-BE49-F238E27FC236}">
                      <a16:creationId xmlns:a16="http://schemas.microsoft.com/office/drawing/2014/main" id="{1113A79C-ECC9-40A7-88B5-7D4C2FF2B71D}"/>
                    </a:ext>
                  </a:extLst>
                </p:cNvPr>
                <p:cNvSpPr/>
                <p:nvPr/>
              </p:nvSpPr>
              <p:spPr>
                <a:xfrm>
                  <a:off x="37241080" y="26816050"/>
                  <a:ext cx="754988" cy="438150"/>
                </a:xfrm>
                <a:custGeom>
                  <a:avLst/>
                  <a:gdLst>
                    <a:gd name="connsiteX0" fmla="*/ 344568 w 754988"/>
                    <a:gd name="connsiteY0" fmla="*/ 0 h 438150"/>
                    <a:gd name="connsiteX1" fmla="*/ 430296 w 754988"/>
                    <a:gd name="connsiteY1" fmla="*/ 69850 h 438150"/>
                    <a:gd name="connsiteX2" fmla="*/ 496968 w 754988"/>
                    <a:gd name="connsiteY2" fmla="*/ 38100 h 438150"/>
                    <a:gd name="connsiteX3" fmla="*/ 627144 w 754988"/>
                    <a:gd name="connsiteY3" fmla="*/ 47626 h 438150"/>
                    <a:gd name="connsiteX4" fmla="*/ 671596 w 754988"/>
                    <a:gd name="connsiteY4" fmla="*/ 95250 h 438150"/>
                    <a:gd name="connsiteX5" fmla="*/ 754988 w 754988"/>
                    <a:gd name="connsiteY5" fmla="*/ 122400 h 438150"/>
                    <a:gd name="connsiteX6" fmla="*/ 681120 w 754988"/>
                    <a:gd name="connsiteY6" fmla="*/ 177800 h 438150"/>
                    <a:gd name="connsiteX7" fmla="*/ 541420 w 754988"/>
                    <a:gd name="connsiteY7" fmla="*/ 196850 h 438150"/>
                    <a:gd name="connsiteX8" fmla="*/ 503320 w 754988"/>
                    <a:gd name="connsiteY8" fmla="*/ 241300 h 438150"/>
                    <a:gd name="connsiteX9" fmla="*/ 507392 w 754988"/>
                    <a:gd name="connsiteY9" fmla="*/ 243456 h 438150"/>
                    <a:gd name="connsiteX10" fmla="*/ 376320 w 754988"/>
                    <a:gd name="connsiteY10" fmla="*/ 276226 h 438150"/>
                    <a:gd name="connsiteX11" fmla="*/ 378220 w 754988"/>
                    <a:gd name="connsiteY11" fmla="*/ 280344 h 438150"/>
                    <a:gd name="connsiteX12" fmla="*/ 347744 w 754988"/>
                    <a:gd name="connsiteY12" fmla="*/ 282574 h 438150"/>
                    <a:gd name="connsiteX13" fmla="*/ 249320 w 754988"/>
                    <a:gd name="connsiteY13" fmla="*/ 412750 h 438150"/>
                    <a:gd name="connsiteX14" fmla="*/ 154072 w 754988"/>
                    <a:gd name="connsiteY14" fmla="*/ 406400 h 438150"/>
                    <a:gd name="connsiteX15" fmla="*/ 33420 w 754988"/>
                    <a:gd name="connsiteY15" fmla="*/ 438150 h 438150"/>
                    <a:gd name="connsiteX16" fmla="*/ 0 w 754988"/>
                    <a:gd name="connsiteY16" fmla="*/ 266282 h 438150"/>
                    <a:gd name="connsiteX17" fmla="*/ 20720 w 754988"/>
                    <a:gd name="connsiteY17" fmla="*/ 222250 h 438150"/>
                    <a:gd name="connsiteX18" fmla="*/ 109620 w 754988"/>
                    <a:gd name="connsiteY18" fmla="*/ 225426 h 438150"/>
                    <a:gd name="connsiteX19" fmla="*/ 312820 w 754988"/>
                    <a:gd name="connsiteY19" fmla="*/ 88900 h 438150"/>
                    <a:gd name="connsiteX20" fmla="*/ 344568 w 754988"/>
                    <a:gd name="connsiteY20" fmla="*/ 0 h 438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4988" h="438150">
                      <a:moveTo>
                        <a:pt x="344568" y="0"/>
                      </a:moveTo>
                      <a:lnTo>
                        <a:pt x="430296" y="69850"/>
                      </a:lnTo>
                      <a:lnTo>
                        <a:pt x="496968" y="38100"/>
                      </a:lnTo>
                      <a:lnTo>
                        <a:pt x="627144" y="47626"/>
                      </a:lnTo>
                      <a:lnTo>
                        <a:pt x="671596" y="95250"/>
                      </a:lnTo>
                      <a:lnTo>
                        <a:pt x="754988" y="122400"/>
                      </a:lnTo>
                      <a:lnTo>
                        <a:pt x="681120" y="177800"/>
                      </a:lnTo>
                      <a:lnTo>
                        <a:pt x="541420" y="196850"/>
                      </a:lnTo>
                      <a:lnTo>
                        <a:pt x="503320" y="241300"/>
                      </a:lnTo>
                      <a:lnTo>
                        <a:pt x="507392" y="243456"/>
                      </a:lnTo>
                      <a:lnTo>
                        <a:pt x="376320" y="276226"/>
                      </a:lnTo>
                      <a:lnTo>
                        <a:pt x="378220" y="280344"/>
                      </a:lnTo>
                      <a:lnTo>
                        <a:pt x="347744" y="282574"/>
                      </a:lnTo>
                      <a:lnTo>
                        <a:pt x="249320" y="412750"/>
                      </a:lnTo>
                      <a:lnTo>
                        <a:pt x="154072" y="406400"/>
                      </a:lnTo>
                      <a:lnTo>
                        <a:pt x="33420" y="438150"/>
                      </a:lnTo>
                      <a:lnTo>
                        <a:pt x="0" y="266282"/>
                      </a:lnTo>
                      <a:lnTo>
                        <a:pt x="20720" y="222250"/>
                      </a:lnTo>
                      <a:lnTo>
                        <a:pt x="109620" y="225426"/>
                      </a:lnTo>
                      <a:lnTo>
                        <a:pt x="312820" y="88900"/>
                      </a:lnTo>
                      <a:lnTo>
                        <a:pt x="34456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6" name="フリーフォーム: 図形 965">
                  <a:extLst>
                    <a:ext uri="{FF2B5EF4-FFF2-40B4-BE49-F238E27FC236}">
                      <a16:creationId xmlns:a16="http://schemas.microsoft.com/office/drawing/2014/main" id="{BD2B7728-A1D9-40EE-A5DC-39D1F5340DC9}"/>
                    </a:ext>
                  </a:extLst>
                </p:cNvPr>
                <p:cNvSpPr/>
                <p:nvPr/>
              </p:nvSpPr>
              <p:spPr>
                <a:xfrm>
                  <a:off x="35239324" y="26952810"/>
                  <a:ext cx="358776" cy="676040"/>
                </a:xfrm>
                <a:custGeom>
                  <a:avLst/>
                  <a:gdLst>
                    <a:gd name="connsiteX0" fmla="*/ 192268 w 358776"/>
                    <a:gd name="connsiteY0" fmla="*/ 0 h 676040"/>
                    <a:gd name="connsiteX1" fmla="*/ 225428 w 358776"/>
                    <a:gd name="connsiteY1" fmla="*/ 44214 h 676040"/>
                    <a:gd name="connsiteX2" fmla="*/ 323852 w 358776"/>
                    <a:gd name="connsiteY2" fmla="*/ 53740 h 676040"/>
                    <a:gd name="connsiteX3" fmla="*/ 358776 w 358776"/>
                    <a:gd name="connsiteY3" fmla="*/ 114066 h 676040"/>
                    <a:gd name="connsiteX4" fmla="*/ 317500 w 358776"/>
                    <a:gd name="connsiteY4" fmla="*/ 441090 h 676040"/>
                    <a:gd name="connsiteX5" fmla="*/ 285752 w 358776"/>
                    <a:gd name="connsiteY5" fmla="*/ 482366 h 676040"/>
                    <a:gd name="connsiteX6" fmla="*/ 307976 w 358776"/>
                    <a:gd name="connsiteY6" fmla="*/ 625240 h 676040"/>
                    <a:gd name="connsiteX7" fmla="*/ 190500 w 358776"/>
                    <a:gd name="connsiteY7" fmla="*/ 676040 h 676040"/>
                    <a:gd name="connsiteX8" fmla="*/ 0 w 358776"/>
                    <a:gd name="connsiteY8" fmla="*/ 453790 h 676040"/>
                    <a:gd name="connsiteX9" fmla="*/ 0 w 358776"/>
                    <a:gd name="connsiteY9" fmla="*/ 279164 h 676040"/>
                    <a:gd name="connsiteX10" fmla="*/ 31752 w 358776"/>
                    <a:gd name="connsiteY10" fmla="*/ 285514 h 676040"/>
                    <a:gd name="connsiteX11" fmla="*/ 98428 w 358776"/>
                    <a:gd name="connsiteY11" fmla="*/ 183914 h 676040"/>
                    <a:gd name="connsiteX12" fmla="*/ 79376 w 358776"/>
                    <a:gd name="connsiteY12" fmla="*/ 69614 h 676040"/>
                    <a:gd name="connsiteX13" fmla="*/ 192268 w 358776"/>
                    <a:gd name="connsiteY13" fmla="*/ 0 h 676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58776" h="676040">
                      <a:moveTo>
                        <a:pt x="192268" y="0"/>
                      </a:moveTo>
                      <a:lnTo>
                        <a:pt x="225428" y="44214"/>
                      </a:lnTo>
                      <a:lnTo>
                        <a:pt x="323852" y="53740"/>
                      </a:lnTo>
                      <a:lnTo>
                        <a:pt x="358776" y="114066"/>
                      </a:lnTo>
                      <a:lnTo>
                        <a:pt x="317500" y="441090"/>
                      </a:lnTo>
                      <a:lnTo>
                        <a:pt x="285752" y="482366"/>
                      </a:lnTo>
                      <a:lnTo>
                        <a:pt x="307976" y="625240"/>
                      </a:lnTo>
                      <a:lnTo>
                        <a:pt x="190500" y="676040"/>
                      </a:lnTo>
                      <a:lnTo>
                        <a:pt x="0" y="453790"/>
                      </a:lnTo>
                      <a:lnTo>
                        <a:pt x="0" y="279164"/>
                      </a:lnTo>
                      <a:lnTo>
                        <a:pt x="31752" y="285514"/>
                      </a:lnTo>
                      <a:lnTo>
                        <a:pt x="98428" y="183914"/>
                      </a:lnTo>
                      <a:lnTo>
                        <a:pt x="79376" y="69614"/>
                      </a:lnTo>
                      <a:lnTo>
                        <a:pt x="19226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7" name="フリーフォーム: 図形 966">
                  <a:extLst>
                    <a:ext uri="{FF2B5EF4-FFF2-40B4-BE49-F238E27FC236}">
                      <a16:creationId xmlns:a16="http://schemas.microsoft.com/office/drawing/2014/main" id="{B3858B04-DDA2-426B-A0C6-ED91D473ED61}"/>
                    </a:ext>
                  </a:extLst>
                </p:cNvPr>
                <p:cNvSpPr/>
                <p:nvPr/>
              </p:nvSpPr>
              <p:spPr>
                <a:xfrm>
                  <a:off x="36699824" y="27336750"/>
                  <a:ext cx="576544" cy="228600"/>
                </a:xfrm>
                <a:custGeom>
                  <a:avLst/>
                  <a:gdLst>
                    <a:gd name="connsiteX0" fmla="*/ 123824 w 576544"/>
                    <a:gd name="connsiteY0" fmla="*/ 0 h 228600"/>
                    <a:gd name="connsiteX1" fmla="*/ 520700 w 576544"/>
                    <a:gd name="connsiteY1" fmla="*/ 41274 h 228600"/>
                    <a:gd name="connsiteX2" fmla="*/ 576544 w 576544"/>
                    <a:gd name="connsiteY2" fmla="*/ 71524 h 228600"/>
                    <a:gd name="connsiteX3" fmla="*/ 450852 w 576544"/>
                    <a:gd name="connsiteY3" fmla="*/ 63500 h 228600"/>
                    <a:gd name="connsiteX4" fmla="*/ 434976 w 576544"/>
                    <a:gd name="connsiteY4" fmla="*/ 92074 h 228600"/>
                    <a:gd name="connsiteX5" fmla="*/ 371476 w 576544"/>
                    <a:gd name="connsiteY5" fmla="*/ 92074 h 228600"/>
                    <a:gd name="connsiteX6" fmla="*/ 225424 w 576544"/>
                    <a:gd name="connsiteY6" fmla="*/ 161926 h 228600"/>
                    <a:gd name="connsiteX7" fmla="*/ 200024 w 576544"/>
                    <a:gd name="connsiteY7" fmla="*/ 228600 h 228600"/>
                    <a:gd name="connsiteX8" fmla="*/ 133844 w 576544"/>
                    <a:gd name="connsiteY8" fmla="*/ 183474 h 228600"/>
                    <a:gd name="connsiteX9" fmla="*/ 133352 w 576544"/>
                    <a:gd name="connsiteY9" fmla="*/ 168274 h 228600"/>
                    <a:gd name="connsiteX10" fmla="*/ 0 w 576544"/>
                    <a:gd name="connsiteY10" fmla="*/ 69850 h 228600"/>
                    <a:gd name="connsiteX11" fmla="*/ 82552 w 576544"/>
                    <a:gd name="connsiteY11" fmla="*/ 63500 h 228600"/>
                    <a:gd name="connsiteX12" fmla="*/ 123824 w 576544"/>
                    <a:gd name="connsiteY12" fmla="*/ 0 h 228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76544" h="228600">
                      <a:moveTo>
                        <a:pt x="123824" y="0"/>
                      </a:moveTo>
                      <a:lnTo>
                        <a:pt x="520700" y="41274"/>
                      </a:lnTo>
                      <a:lnTo>
                        <a:pt x="576544" y="71524"/>
                      </a:lnTo>
                      <a:lnTo>
                        <a:pt x="450852" y="63500"/>
                      </a:lnTo>
                      <a:lnTo>
                        <a:pt x="434976" y="92074"/>
                      </a:lnTo>
                      <a:lnTo>
                        <a:pt x="371476" y="92074"/>
                      </a:lnTo>
                      <a:lnTo>
                        <a:pt x="225424" y="161926"/>
                      </a:lnTo>
                      <a:lnTo>
                        <a:pt x="200024" y="228600"/>
                      </a:lnTo>
                      <a:lnTo>
                        <a:pt x="133844" y="183474"/>
                      </a:lnTo>
                      <a:lnTo>
                        <a:pt x="133352" y="168274"/>
                      </a:lnTo>
                      <a:lnTo>
                        <a:pt x="0" y="69850"/>
                      </a:lnTo>
                      <a:lnTo>
                        <a:pt x="82552" y="63500"/>
                      </a:lnTo>
                      <a:lnTo>
                        <a:pt x="12382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8" name="フリーフォーム: 図形 967">
                  <a:extLst>
                    <a:ext uri="{FF2B5EF4-FFF2-40B4-BE49-F238E27FC236}">
                      <a16:creationId xmlns:a16="http://schemas.microsoft.com/office/drawing/2014/main" id="{7D72E958-2C99-413D-9078-092A4283A402}"/>
                    </a:ext>
                  </a:extLst>
                </p:cNvPr>
                <p:cNvSpPr/>
                <p:nvPr/>
              </p:nvSpPr>
              <p:spPr>
                <a:xfrm>
                  <a:off x="34734500" y="27949524"/>
                  <a:ext cx="844548" cy="425452"/>
                </a:xfrm>
                <a:custGeom>
                  <a:avLst/>
                  <a:gdLst>
                    <a:gd name="connsiteX0" fmla="*/ 530224 w 844548"/>
                    <a:gd name="connsiteY0" fmla="*/ 0 h 425452"/>
                    <a:gd name="connsiteX1" fmla="*/ 603252 w 844548"/>
                    <a:gd name="connsiteY1" fmla="*/ 3176 h 425452"/>
                    <a:gd name="connsiteX2" fmla="*/ 641348 w 844548"/>
                    <a:gd name="connsiteY2" fmla="*/ 41276 h 425452"/>
                    <a:gd name="connsiteX3" fmla="*/ 733424 w 844548"/>
                    <a:gd name="connsiteY3" fmla="*/ 50800 h 425452"/>
                    <a:gd name="connsiteX4" fmla="*/ 844548 w 844548"/>
                    <a:gd name="connsiteY4" fmla="*/ 149226 h 425452"/>
                    <a:gd name="connsiteX5" fmla="*/ 831852 w 844548"/>
                    <a:gd name="connsiteY5" fmla="*/ 187326 h 425452"/>
                    <a:gd name="connsiteX6" fmla="*/ 771524 w 844548"/>
                    <a:gd name="connsiteY6" fmla="*/ 260352 h 425452"/>
                    <a:gd name="connsiteX7" fmla="*/ 723900 w 844548"/>
                    <a:gd name="connsiteY7" fmla="*/ 276226 h 425452"/>
                    <a:gd name="connsiteX8" fmla="*/ 666748 w 844548"/>
                    <a:gd name="connsiteY8" fmla="*/ 333376 h 425452"/>
                    <a:gd name="connsiteX9" fmla="*/ 641348 w 844548"/>
                    <a:gd name="connsiteY9" fmla="*/ 393700 h 425452"/>
                    <a:gd name="connsiteX10" fmla="*/ 508000 w 844548"/>
                    <a:gd name="connsiteY10" fmla="*/ 393700 h 425452"/>
                    <a:gd name="connsiteX11" fmla="*/ 434976 w 844548"/>
                    <a:gd name="connsiteY11" fmla="*/ 298452 h 425452"/>
                    <a:gd name="connsiteX12" fmla="*/ 387348 w 844548"/>
                    <a:gd name="connsiteY12" fmla="*/ 288926 h 425452"/>
                    <a:gd name="connsiteX13" fmla="*/ 349252 w 844548"/>
                    <a:gd name="connsiteY13" fmla="*/ 311152 h 425452"/>
                    <a:gd name="connsiteX14" fmla="*/ 365124 w 844548"/>
                    <a:gd name="connsiteY14" fmla="*/ 368300 h 425452"/>
                    <a:gd name="connsiteX15" fmla="*/ 342900 w 844548"/>
                    <a:gd name="connsiteY15" fmla="*/ 419100 h 425452"/>
                    <a:gd name="connsiteX16" fmla="*/ 193676 w 844548"/>
                    <a:gd name="connsiteY16" fmla="*/ 425452 h 425452"/>
                    <a:gd name="connsiteX17" fmla="*/ 184148 w 844548"/>
                    <a:gd name="connsiteY17" fmla="*/ 387352 h 425452"/>
                    <a:gd name="connsiteX18" fmla="*/ 130176 w 844548"/>
                    <a:gd name="connsiteY18" fmla="*/ 330200 h 425452"/>
                    <a:gd name="connsiteX19" fmla="*/ 34924 w 844548"/>
                    <a:gd name="connsiteY19" fmla="*/ 396876 h 425452"/>
                    <a:gd name="connsiteX20" fmla="*/ 21060 w 844548"/>
                    <a:gd name="connsiteY20" fmla="*/ 384610 h 425452"/>
                    <a:gd name="connsiteX21" fmla="*/ 0 w 844548"/>
                    <a:gd name="connsiteY21" fmla="*/ 263526 h 425452"/>
                    <a:gd name="connsiteX22" fmla="*/ 95252 w 844548"/>
                    <a:gd name="connsiteY22" fmla="*/ 269876 h 425452"/>
                    <a:gd name="connsiteX23" fmla="*/ 165100 w 844548"/>
                    <a:gd name="connsiteY23" fmla="*/ 219076 h 425452"/>
                    <a:gd name="connsiteX24" fmla="*/ 165100 w 844548"/>
                    <a:gd name="connsiteY24" fmla="*/ 130176 h 425452"/>
                    <a:gd name="connsiteX25" fmla="*/ 234948 w 844548"/>
                    <a:gd name="connsiteY25" fmla="*/ 104776 h 425452"/>
                    <a:gd name="connsiteX26" fmla="*/ 234948 w 844548"/>
                    <a:gd name="connsiteY26" fmla="*/ 101974 h 425452"/>
                    <a:gd name="connsiteX27" fmla="*/ 282576 w 844548"/>
                    <a:gd name="connsiteY27" fmla="*/ 120652 h 425452"/>
                    <a:gd name="connsiteX28" fmla="*/ 396876 w 844548"/>
                    <a:gd name="connsiteY28" fmla="*/ 114300 h 425452"/>
                    <a:gd name="connsiteX29" fmla="*/ 530224 w 844548"/>
                    <a:gd name="connsiteY29" fmla="*/ 0 h 425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844548" h="425452">
                      <a:moveTo>
                        <a:pt x="530224" y="0"/>
                      </a:moveTo>
                      <a:lnTo>
                        <a:pt x="603252" y="3176"/>
                      </a:lnTo>
                      <a:lnTo>
                        <a:pt x="641348" y="41276"/>
                      </a:lnTo>
                      <a:lnTo>
                        <a:pt x="733424" y="50800"/>
                      </a:lnTo>
                      <a:lnTo>
                        <a:pt x="844548" y="149226"/>
                      </a:lnTo>
                      <a:lnTo>
                        <a:pt x="831852" y="187326"/>
                      </a:lnTo>
                      <a:lnTo>
                        <a:pt x="771524" y="260352"/>
                      </a:lnTo>
                      <a:lnTo>
                        <a:pt x="723900" y="276226"/>
                      </a:lnTo>
                      <a:lnTo>
                        <a:pt x="666748" y="333376"/>
                      </a:lnTo>
                      <a:lnTo>
                        <a:pt x="641348" y="393700"/>
                      </a:lnTo>
                      <a:lnTo>
                        <a:pt x="508000" y="393700"/>
                      </a:lnTo>
                      <a:lnTo>
                        <a:pt x="434976" y="298452"/>
                      </a:lnTo>
                      <a:lnTo>
                        <a:pt x="387348" y="288926"/>
                      </a:lnTo>
                      <a:lnTo>
                        <a:pt x="349252" y="311152"/>
                      </a:lnTo>
                      <a:lnTo>
                        <a:pt x="365124" y="368300"/>
                      </a:lnTo>
                      <a:lnTo>
                        <a:pt x="342900" y="419100"/>
                      </a:lnTo>
                      <a:lnTo>
                        <a:pt x="193676" y="425452"/>
                      </a:lnTo>
                      <a:lnTo>
                        <a:pt x="184148" y="387352"/>
                      </a:lnTo>
                      <a:lnTo>
                        <a:pt x="130176" y="330200"/>
                      </a:lnTo>
                      <a:lnTo>
                        <a:pt x="34924" y="396876"/>
                      </a:lnTo>
                      <a:lnTo>
                        <a:pt x="21060" y="384610"/>
                      </a:lnTo>
                      <a:lnTo>
                        <a:pt x="0" y="263526"/>
                      </a:lnTo>
                      <a:lnTo>
                        <a:pt x="95252" y="269876"/>
                      </a:lnTo>
                      <a:lnTo>
                        <a:pt x="165100" y="219076"/>
                      </a:lnTo>
                      <a:lnTo>
                        <a:pt x="165100" y="130176"/>
                      </a:lnTo>
                      <a:lnTo>
                        <a:pt x="234948" y="104776"/>
                      </a:lnTo>
                      <a:lnTo>
                        <a:pt x="234948" y="101974"/>
                      </a:lnTo>
                      <a:lnTo>
                        <a:pt x="282576" y="120652"/>
                      </a:lnTo>
                      <a:lnTo>
                        <a:pt x="396876" y="114300"/>
                      </a:lnTo>
                      <a:lnTo>
                        <a:pt x="53022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9" name="フリーフォーム: 図形 968">
                  <a:extLst>
                    <a:ext uri="{FF2B5EF4-FFF2-40B4-BE49-F238E27FC236}">
                      <a16:creationId xmlns:a16="http://schemas.microsoft.com/office/drawing/2014/main" id="{91F180B3-5FE8-47FE-BF9A-A66943547940}"/>
                    </a:ext>
                  </a:extLst>
                </p:cNvPr>
                <p:cNvSpPr/>
                <p:nvPr/>
              </p:nvSpPr>
              <p:spPr>
                <a:xfrm>
                  <a:off x="34674812" y="28454350"/>
                  <a:ext cx="682792" cy="676274"/>
                </a:xfrm>
                <a:custGeom>
                  <a:avLst/>
                  <a:gdLst>
                    <a:gd name="connsiteX0" fmla="*/ 24764 w 682792"/>
                    <a:gd name="connsiteY0" fmla="*/ 0 h 676274"/>
                    <a:gd name="connsiteX1" fmla="*/ 107312 w 682792"/>
                    <a:gd name="connsiteY1" fmla="*/ 0 h 676274"/>
                    <a:gd name="connsiteX2" fmla="*/ 154940 w 682792"/>
                    <a:gd name="connsiteY2" fmla="*/ 69850 h 676274"/>
                    <a:gd name="connsiteX3" fmla="*/ 231140 w 682792"/>
                    <a:gd name="connsiteY3" fmla="*/ 50800 h 676274"/>
                    <a:gd name="connsiteX4" fmla="*/ 278764 w 682792"/>
                    <a:gd name="connsiteY4" fmla="*/ 92074 h 676274"/>
                    <a:gd name="connsiteX5" fmla="*/ 285112 w 682792"/>
                    <a:gd name="connsiteY5" fmla="*/ 127000 h 676274"/>
                    <a:gd name="connsiteX6" fmla="*/ 370836 w 682792"/>
                    <a:gd name="connsiteY6" fmla="*/ 184150 h 676274"/>
                    <a:gd name="connsiteX7" fmla="*/ 485140 w 682792"/>
                    <a:gd name="connsiteY7" fmla="*/ 133350 h 676274"/>
                    <a:gd name="connsiteX8" fmla="*/ 605788 w 682792"/>
                    <a:gd name="connsiteY8" fmla="*/ 241300 h 676274"/>
                    <a:gd name="connsiteX9" fmla="*/ 682792 w 682792"/>
                    <a:gd name="connsiteY9" fmla="*/ 269472 h 676274"/>
                    <a:gd name="connsiteX10" fmla="*/ 675636 w 682792"/>
                    <a:gd name="connsiteY10" fmla="*/ 273050 h 676274"/>
                    <a:gd name="connsiteX11" fmla="*/ 580388 w 682792"/>
                    <a:gd name="connsiteY11" fmla="*/ 387350 h 676274"/>
                    <a:gd name="connsiteX12" fmla="*/ 523236 w 682792"/>
                    <a:gd name="connsiteY12" fmla="*/ 444500 h 676274"/>
                    <a:gd name="connsiteX13" fmla="*/ 552356 w 682792"/>
                    <a:gd name="connsiteY13" fmla="*/ 508032 h 676274"/>
                    <a:gd name="connsiteX14" fmla="*/ 513712 w 682792"/>
                    <a:gd name="connsiteY14" fmla="*/ 581026 h 676274"/>
                    <a:gd name="connsiteX15" fmla="*/ 440688 w 682792"/>
                    <a:gd name="connsiteY15" fmla="*/ 584200 h 676274"/>
                    <a:gd name="connsiteX16" fmla="*/ 405764 w 682792"/>
                    <a:gd name="connsiteY16" fmla="*/ 676274 h 676274"/>
                    <a:gd name="connsiteX17" fmla="*/ 335424 w 682792"/>
                    <a:gd name="connsiteY17" fmla="*/ 675298 h 676274"/>
                    <a:gd name="connsiteX18" fmla="*/ 300988 w 682792"/>
                    <a:gd name="connsiteY18" fmla="*/ 606426 h 676274"/>
                    <a:gd name="connsiteX19" fmla="*/ 177164 w 682792"/>
                    <a:gd name="connsiteY19" fmla="*/ 530226 h 676274"/>
                    <a:gd name="connsiteX20" fmla="*/ 167636 w 682792"/>
                    <a:gd name="connsiteY20" fmla="*/ 406400 h 676274"/>
                    <a:gd name="connsiteX21" fmla="*/ 62864 w 682792"/>
                    <a:gd name="connsiteY21" fmla="*/ 406400 h 676274"/>
                    <a:gd name="connsiteX22" fmla="*/ 5712 w 682792"/>
                    <a:gd name="connsiteY22" fmla="*/ 311150 h 676274"/>
                    <a:gd name="connsiteX23" fmla="*/ 15236 w 682792"/>
                    <a:gd name="connsiteY23" fmla="*/ 234950 h 676274"/>
                    <a:gd name="connsiteX24" fmla="*/ 91436 w 682792"/>
                    <a:gd name="connsiteY24" fmla="*/ 168274 h 676274"/>
                    <a:gd name="connsiteX25" fmla="*/ 43812 w 682792"/>
                    <a:gd name="connsiteY25" fmla="*/ 63500 h 676274"/>
                    <a:gd name="connsiteX26" fmla="*/ 0 w 682792"/>
                    <a:gd name="connsiteY26" fmla="*/ 54738 h 676274"/>
                    <a:gd name="connsiteX27" fmla="*/ 24764 w 682792"/>
                    <a:gd name="connsiteY27" fmla="*/ 0 h 676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82792" h="676274">
                      <a:moveTo>
                        <a:pt x="24764" y="0"/>
                      </a:moveTo>
                      <a:lnTo>
                        <a:pt x="107312" y="0"/>
                      </a:lnTo>
                      <a:lnTo>
                        <a:pt x="154940" y="69850"/>
                      </a:lnTo>
                      <a:lnTo>
                        <a:pt x="231140" y="50800"/>
                      </a:lnTo>
                      <a:lnTo>
                        <a:pt x="278764" y="92074"/>
                      </a:lnTo>
                      <a:lnTo>
                        <a:pt x="285112" y="127000"/>
                      </a:lnTo>
                      <a:lnTo>
                        <a:pt x="370836" y="184150"/>
                      </a:lnTo>
                      <a:lnTo>
                        <a:pt x="485140" y="133350"/>
                      </a:lnTo>
                      <a:lnTo>
                        <a:pt x="605788" y="241300"/>
                      </a:lnTo>
                      <a:lnTo>
                        <a:pt x="682792" y="269472"/>
                      </a:lnTo>
                      <a:lnTo>
                        <a:pt x="675636" y="273050"/>
                      </a:lnTo>
                      <a:lnTo>
                        <a:pt x="580388" y="387350"/>
                      </a:lnTo>
                      <a:lnTo>
                        <a:pt x="523236" y="444500"/>
                      </a:lnTo>
                      <a:lnTo>
                        <a:pt x="552356" y="508032"/>
                      </a:lnTo>
                      <a:lnTo>
                        <a:pt x="513712" y="581026"/>
                      </a:lnTo>
                      <a:lnTo>
                        <a:pt x="440688" y="584200"/>
                      </a:lnTo>
                      <a:lnTo>
                        <a:pt x="405764" y="676274"/>
                      </a:lnTo>
                      <a:lnTo>
                        <a:pt x="335424" y="675298"/>
                      </a:lnTo>
                      <a:lnTo>
                        <a:pt x="300988" y="606426"/>
                      </a:lnTo>
                      <a:lnTo>
                        <a:pt x="177164" y="530226"/>
                      </a:lnTo>
                      <a:lnTo>
                        <a:pt x="167636" y="406400"/>
                      </a:lnTo>
                      <a:lnTo>
                        <a:pt x="62864" y="406400"/>
                      </a:lnTo>
                      <a:lnTo>
                        <a:pt x="5712" y="311150"/>
                      </a:lnTo>
                      <a:lnTo>
                        <a:pt x="15236" y="234950"/>
                      </a:lnTo>
                      <a:lnTo>
                        <a:pt x="91436" y="168274"/>
                      </a:lnTo>
                      <a:lnTo>
                        <a:pt x="43812" y="63500"/>
                      </a:lnTo>
                      <a:lnTo>
                        <a:pt x="0" y="54738"/>
                      </a:lnTo>
                      <a:lnTo>
                        <a:pt x="2476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0" name="フリーフォーム: 図形 969">
                  <a:extLst>
                    <a:ext uri="{FF2B5EF4-FFF2-40B4-BE49-F238E27FC236}">
                      <a16:creationId xmlns:a16="http://schemas.microsoft.com/office/drawing/2014/main" id="{99B1904C-6582-4521-A14F-842CD49C9F38}"/>
                    </a:ext>
                  </a:extLst>
                </p:cNvPr>
                <p:cNvSpPr/>
                <p:nvPr/>
              </p:nvSpPr>
              <p:spPr>
                <a:xfrm>
                  <a:off x="35874324" y="28465150"/>
                  <a:ext cx="419100" cy="336939"/>
                </a:xfrm>
                <a:custGeom>
                  <a:avLst/>
                  <a:gdLst>
                    <a:gd name="connsiteX0" fmla="*/ 216372 w 419100"/>
                    <a:gd name="connsiteY0" fmla="*/ 291 h 336939"/>
                    <a:gd name="connsiteX1" fmla="*/ 254000 w 419100"/>
                    <a:gd name="connsiteY1" fmla="*/ 30475 h 336939"/>
                    <a:gd name="connsiteX2" fmla="*/ 273052 w 419100"/>
                    <a:gd name="connsiteY2" fmla="*/ 40001 h 336939"/>
                    <a:gd name="connsiteX3" fmla="*/ 323852 w 419100"/>
                    <a:gd name="connsiteY3" fmla="*/ 33651 h 336939"/>
                    <a:gd name="connsiteX4" fmla="*/ 358776 w 419100"/>
                    <a:gd name="connsiteY4" fmla="*/ 62227 h 336939"/>
                    <a:gd name="connsiteX5" fmla="*/ 407692 w 419100"/>
                    <a:gd name="connsiteY5" fmla="*/ 69021 h 336939"/>
                    <a:gd name="connsiteX6" fmla="*/ 406400 w 419100"/>
                    <a:gd name="connsiteY6" fmla="*/ 81275 h 336939"/>
                    <a:gd name="connsiteX7" fmla="*/ 419100 w 419100"/>
                    <a:gd name="connsiteY7" fmla="*/ 227327 h 336939"/>
                    <a:gd name="connsiteX8" fmla="*/ 296440 w 419100"/>
                    <a:gd name="connsiteY8" fmla="*/ 336939 h 336939"/>
                    <a:gd name="connsiteX9" fmla="*/ 241300 w 419100"/>
                    <a:gd name="connsiteY9" fmla="*/ 306701 h 336939"/>
                    <a:gd name="connsiteX10" fmla="*/ 44452 w 419100"/>
                    <a:gd name="connsiteY10" fmla="*/ 303527 h 336939"/>
                    <a:gd name="connsiteX11" fmla="*/ 0 w 419100"/>
                    <a:gd name="connsiteY11" fmla="*/ 236851 h 336939"/>
                    <a:gd name="connsiteX12" fmla="*/ 0 w 419100"/>
                    <a:gd name="connsiteY12" fmla="*/ 179701 h 336939"/>
                    <a:gd name="connsiteX13" fmla="*/ 47628 w 419100"/>
                    <a:gd name="connsiteY13" fmla="*/ 138427 h 336939"/>
                    <a:gd name="connsiteX14" fmla="*/ 120652 w 419100"/>
                    <a:gd name="connsiteY14" fmla="*/ 128901 h 336939"/>
                    <a:gd name="connsiteX15" fmla="*/ 152400 w 419100"/>
                    <a:gd name="connsiteY15" fmla="*/ 68575 h 336939"/>
                    <a:gd name="connsiteX16" fmla="*/ 180976 w 419100"/>
                    <a:gd name="connsiteY16" fmla="*/ 68575 h 336939"/>
                    <a:gd name="connsiteX17" fmla="*/ 215900 w 419100"/>
                    <a:gd name="connsiteY17" fmla="*/ 8251 h 336939"/>
                    <a:gd name="connsiteX18" fmla="*/ 216372 w 419100"/>
                    <a:gd name="connsiteY18" fmla="*/ 291 h 336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419100" h="336939">
                      <a:moveTo>
                        <a:pt x="216372" y="291"/>
                      </a:moveTo>
                      <a:cubicBezTo>
                        <a:pt x="217952" y="-2143"/>
                        <a:pt x="224764" y="10985"/>
                        <a:pt x="254000" y="30475"/>
                      </a:cubicBezTo>
                      <a:lnTo>
                        <a:pt x="273052" y="40001"/>
                      </a:lnTo>
                      <a:lnTo>
                        <a:pt x="323852" y="33651"/>
                      </a:lnTo>
                      <a:lnTo>
                        <a:pt x="358776" y="62227"/>
                      </a:lnTo>
                      <a:lnTo>
                        <a:pt x="407692" y="69021"/>
                      </a:lnTo>
                      <a:lnTo>
                        <a:pt x="406400" y="81275"/>
                      </a:lnTo>
                      <a:lnTo>
                        <a:pt x="419100" y="227327"/>
                      </a:lnTo>
                      <a:lnTo>
                        <a:pt x="296440" y="336939"/>
                      </a:lnTo>
                      <a:lnTo>
                        <a:pt x="241300" y="306701"/>
                      </a:lnTo>
                      <a:lnTo>
                        <a:pt x="44452" y="303527"/>
                      </a:lnTo>
                      <a:lnTo>
                        <a:pt x="0" y="236851"/>
                      </a:lnTo>
                      <a:lnTo>
                        <a:pt x="0" y="179701"/>
                      </a:lnTo>
                      <a:lnTo>
                        <a:pt x="47628" y="138427"/>
                      </a:lnTo>
                      <a:lnTo>
                        <a:pt x="120652" y="128901"/>
                      </a:lnTo>
                      <a:lnTo>
                        <a:pt x="152400" y="68575"/>
                      </a:lnTo>
                      <a:lnTo>
                        <a:pt x="180976" y="68575"/>
                      </a:lnTo>
                      <a:lnTo>
                        <a:pt x="215900" y="8251"/>
                      </a:lnTo>
                      <a:cubicBezTo>
                        <a:pt x="215900" y="3641"/>
                        <a:pt x="215844" y="1101"/>
                        <a:pt x="216372" y="291"/>
                      </a:cubicBez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1" name="フリーフォーム: 図形 970">
                  <a:extLst>
                    <a:ext uri="{FF2B5EF4-FFF2-40B4-BE49-F238E27FC236}">
                      <a16:creationId xmlns:a16="http://schemas.microsoft.com/office/drawing/2014/main" id="{2BE6A31E-C537-47F7-A150-D359B0A37865}"/>
                    </a:ext>
                  </a:extLst>
                </p:cNvPr>
                <p:cNvSpPr/>
                <p:nvPr/>
              </p:nvSpPr>
              <p:spPr>
                <a:xfrm>
                  <a:off x="35750500" y="29068784"/>
                  <a:ext cx="369988" cy="363466"/>
                </a:xfrm>
                <a:custGeom>
                  <a:avLst/>
                  <a:gdLst>
                    <a:gd name="connsiteX0" fmla="*/ 41848 w 369988"/>
                    <a:gd name="connsiteY0" fmla="*/ 0 h 363466"/>
                    <a:gd name="connsiteX1" fmla="*/ 53976 w 369988"/>
                    <a:gd name="connsiteY1" fmla="*/ 1516 h 363466"/>
                    <a:gd name="connsiteX2" fmla="*/ 177800 w 369988"/>
                    <a:gd name="connsiteY2" fmla="*/ 96766 h 363466"/>
                    <a:gd name="connsiteX3" fmla="*/ 244476 w 369988"/>
                    <a:gd name="connsiteY3" fmla="*/ 65016 h 363466"/>
                    <a:gd name="connsiteX4" fmla="*/ 288924 w 369988"/>
                    <a:gd name="connsiteY4" fmla="*/ 74540 h 363466"/>
                    <a:gd name="connsiteX5" fmla="*/ 369988 w 369988"/>
                    <a:gd name="connsiteY5" fmla="*/ 167186 h 363466"/>
                    <a:gd name="connsiteX6" fmla="*/ 279400 w 369988"/>
                    <a:gd name="connsiteY6" fmla="*/ 363466 h 363466"/>
                    <a:gd name="connsiteX7" fmla="*/ 184148 w 369988"/>
                    <a:gd name="connsiteY7" fmla="*/ 338066 h 363466"/>
                    <a:gd name="connsiteX8" fmla="*/ 171452 w 369988"/>
                    <a:gd name="connsiteY8" fmla="*/ 261866 h 363466"/>
                    <a:gd name="connsiteX9" fmla="*/ 88900 w 369988"/>
                    <a:gd name="connsiteY9" fmla="*/ 249166 h 363466"/>
                    <a:gd name="connsiteX10" fmla="*/ 0 w 369988"/>
                    <a:gd name="connsiteY10" fmla="*/ 77716 h 363466"/>
                    <a:gd name="connsiteX11" fmla="*/ 41848 w 369988"/>
                    <a:gd name="connsiteY11" fmla="*/ 0 h 3634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69988" h="363466">
                      <a:moveTo>
                        <a:pt x="41848" y="0"/>
                      </a:moveTo>
                      <a:lnTo>
                        <a:pt x="53976" y="1516"/>
                      </a:lnTo>
                      <a:lnTo>
                        <a:pt x="177800" y="96766"/>
                      </a:lnTo>
                      <a:lnTo>
                        <a:pt x="244476" y="65016"/>
                      </a:lnTo>
                      <a:lnTo>
                        <a:pt x="288924" y="74540"/>
                      </a:lnTo>
                      <a:lnTo>
                        <a:pt x="369988" y="167186"/>
                      </a:lnTo>
                      <a:lnTo>
                        <a:pt x="279400" y="363466"/>
                      </a:lnTo>
                      <a:lnTo>
                        <a:pt x="184148" y="338066"/>
                      </a:lnTo>
                      <a:lnTo>
                        <a:pt x="171452" y="261866"/>
                      </a:lnTo>
                      <a:lnTo>
                        <a:pt x="88900" y="249166"/>
                      </a:lnTo>
                      <a:lnTo>
                        <a:pt x="0" y="77716"/>
                      </a:lnTo>
                      <a:lnTo>
                        <a:pt x="4184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2" name="フリーフォーム: 図形 971">
                  <a:extLst>
                    <a:ext uri="{FF2B5EF4-FFF2-40B4-BE49-F238E27FC236}">
                      <a16:creationId xmlns:a16="http://schemas.microsoft.com/office/drawing/2014/main" id="{57ECFC83-74FC-4FB7-9E0B-48118D5A05A9}"/>
                    </a:ext>
                  </a:extLst>
                </p:cNvPr>
                <p:cNvSpPr/>
                <p:nvPr/>
              </p:nvSpPr>
              <p:spPr>
                <a:xfrm>
                  <a:off x="37445952" y="23537112"/>
                  <a:ext cx="298448" cy="399214"/>
                </a:xfrm>
                <a:custGeom>
                  <a:avLst/>
                  <a:gdLst>
                    <a:gd name="connsiteX0" fmla="*/ 213228 w 298448"/>
                    <a:gd name="connsiteY0" fmla="*/ 0 h 399214"/>
                    <a:gd name="connsiteX1" fmla="*/ 298448 w 298448"/>
                    <a:gd name="connsiteY1" fmla="*/ 34088 h 399214"/>
                    <a:gd name="connsiteX2" fmla="*/ 228600 w 298448"/>
                    <a:gd name="connsiteY2" fmla="*/ 122988 h 399214"/>
                    <a:gd name="connsiteX3" fmla="*/ 190496 w 298448"/>
                    <a:gd name="connsiteY3" fmla="*/ 218238 h 399214"/>
                    <a:gd name="connsiteX4" fmla="*/ 266696 w 298448"/>
                    <a:gd name="connsiteY4" fmla="*/ 275388 h 399214"/>
                    <a:gd name="connsiteX5" fmla="*/ 241296 w 298448"/>
                    <a:gd name="connsiteY5" fmla="*/ 364288 h 399214"/>
                    <a:gd name="connsiteX6" fmla="*/ 240596 w 298448"/>
                    <a:gd name="connsiteY6" fmla="*/ 371290 h 399214"/>
                    <a:gd name="connsiteX7" fmla="*/ 189704 w 298448"/>
                    <a:gd name="connsiteY7" fmla="*/ 365876 h 399214"/>
                    <a:gd name="connsiteX8" fmla="*/ 139692 w 298448"/>
                    <a:gd name="connsiteY8" fmla="*/ 399214 h 399214"/>
                    <a:gd name="connsiteX9" fmla="*/ 139696 w 298448"/>
                    <a:gd name="connsiteY9" fmla="*/ 399212 h 399214"/>
                    <a:gd name="connsiteX10" fmla="*/ 12696 w 298448"/>
                    <a:gd name="connsiteY10" fmla="*/ 269038 h 399214"/>
                    <a:gd name="connsiteX11" fmla="*/ 0 w 298448"/>
                    <a:gd name="connsiteY11" fmla="*/ 173788 h 399214"/>
                    <a:gd name="connsiteX12" fmla="*/ 101600 w 298448"/>
                    <a:gd name="connsiteY12" fmla="*/ 30912 h 399214"/>
                    <a:gd name="connsiteX13" fmla="*/ 213228 w 298448"/>
                    <a:gd name="connsiteY13" fmla="*/ 0 h 399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98448" h="399214">
                      <a:moveTo>
                        <a:pt x="213228" y="0"/>
                      </a:moveTo>
                      <a:lnTo>
                        <a:pt x="298448" y="34088"/>
                      </a:lnTo>
                      <a:lnTo>
                        <a:pt x="228600" y="122988"/>
                      </a:lnTo>
                      <a:lnTo>
                        <a:pt x="190496" y="218238"/>
                      </a:lnTo>
                      <a:lnTo>
                        <a:pt x="266696" y="275388"/>
                      </a:lnTo>
                      <a:lnTo>
                        <a:pt x="241296" y="364288"/>
                      </a:lnTo>
                      <a:lnTo>
                        <a:pt x="240596" y="371290"/>
                      </a:lnTo>
                      <a:lnTo>
                        <a:pt x="189704" y="365876"/>
                      </a:lnTo>
                      <a:lnTo>
                        <a:pt x="139692" y="399214"/>
                      </a:lnTo>
                      <a:lnTo>
                        <a:pt x="139696" y="399212"/>
                      </a:lnTo>
                      <a:lnTo>
                        <a:pt x="12696" y="269038"/>
                      </a:lnTo>
                      <a:lnTo>
                        <a:pt x="0" y="173788"/>
                      </a:lnTo>
                      <a:lnTo>
                        <a:pt x="101600" y="30912"/>
                      </a:lnTo>
                      <a:lnTo>
                        <a:pt x="21322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3" name="フリーフォーム: 図形 972">
                  <a:extLst>
                    <a:ext uri="{FF2B5EF4-FFF2-40B4-BE49-F238E27FC236}">
                      <a16:creationId xmlns:a16="http://schemas.microsoft.com/office/drawing/2014/main" id="{74E0B658-7653-4142-AF33-54B27F9501D5}"/>
                    </a:ext>
                  </a:extLst>
                </p:cNvPr>
                <p:cNvSpPr/>
                <p:nvPr/>
              </p:nvSpPr>
              <p:spPr>
                <a:xfrm>
                  <a:off x="37009388" y="24531638"/>
                  <a:ext cx="249220" cy="190404"/>
                </a:xfrm>
                <a:custGeom>
                  <a:avLst/>
                  <a:gdLst>
                    <a:gd name="connsiteX0" fmla="*/ 109536 w 249220"/>
                    <a:gd name="connsiteY0" fmla="*/ 0 h 190404"/>
                    <a:gd name="connsiteX1" fmla="*/ 183356 w 249220"/>
                    <a:gd name="connsiteY1" fmla="*/ 11906 h 190404"/>
                    <a:gd name="connsiteX2" fmla="*/ 249220 w 249220"/>
                    <a:gd name="connsiteY2" fmla="*/ 135404 h 190404"/>
                    <a:gd name="connsiteX3" fmla="*/ 201612 w 249220"/>
                    <a:gd name="connsiteY3" fmla="*/ 176212 h 190404"/>
                    <a:gd name="connsiteX4" fmla="*/ 202360 w 249220"/>
                    <a:gd name="connsiteY4" fmla="*/ 190404 h 190404"/>
                    <a:gd name="connsiteX5" fmla="*/ 126204 w 249220"/>
                    <a:gd name="connsiteY5" fmla="*/ 135730 h 190404"/>
                    <a:gd name="connsiteX6" fmla="*/ 73820 w 249220"/>
                    <a:gd name="connsiteY6" fmla="*/ 159542 h 190404"/>
                    <a:gd name="connsiteX7" fmla="*/ 0 w 249220"/>
                    <a:gd name="connsiteY7" fmla="*/ 154782 h 190404"/>
                    <a:gd name="connsiteX8" fmla="*/ 4764 w 249220"/>
                    <a:gd name="connsiteY8" fmla="*/ 83342 h 190404"/>
                    <a:gd name="connsiteX9" fmla="*/ 109536 w 249220"/>
                    <a:gd name="connsiteY9" fmla="*/ 0 h 1904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49220" h="190404">
                      <a:moveTo>
                        <a:pt x="109536" y="0"/>
                      </a:moveTo>
                      <a:lnTo>
                        <a:pt x="183356" y="11906"/>
                      </a:lnTo>
                      <a:lnTo>
                        <a:pt x="249220" y="135404"/>
                      </a:lnTo>
                      <a:lnTo>
                        <a:pt x="201612" y="176212"/>
                      </a:lnTo>
                      <a:lnTo>
                        <a:pt x="202360" y="190404"/>
                      </a:lnTo>
                      <a:lnTo>
                        <a:pt x="126204" y="135730"/>
                      </a:lnTo>
                      <a:lnTo>
                        <a:pt x="73820" y="159542"/>
                      </a:lnTo>
                      <a:lnTo>
                        <a:pt x="0" y="154782"/>
                      </a:lnTo>
                      <a:lnTo>
                        <a:pt x="4764" y="83342"/>
                      </a:lnTo>
                      <a:lnTo>
                        <a:pt x="10953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4" name="フリーフォーム: 図形 973">
                  <a:extLst>
                    <a:ext uri="{FF2B5EF4-FFF2-40B4-BE49-F238E27FC236}">
                      <a16:creationId xmlns:a16="http://schemas.microsoft.com/office/drawing/2014/main" id="{5D5FF1CB-6EBB-4A78-8998-52C9FEA9E7F8}"/>
                    </a:ext>
                  </a:extLst>
                </p:cNvPr>
                <p:cNvSpPr/>
                <p:nvPr/>
              </p:nvSpPr>
              <p:spPr>
                <a:xfrm>
                  <a:off x="35880892" y="24736424"/>
                  <a:ext cx="299820" cy="308104"/>
                </a:xfrm>
                <a:custGeom>
                  <a:avLst/>
                  <a:gdLst>
                    <a:gd name="connsiteX0" fmla="*/ 209332 w 299820"/>
                    <a:gd name="connsiteY0" fmla="*/ 0 h 308104"/>
                    <a:gd name="connsiteX1" fmla="*/ 299820 w 299820"/>
                    <a:gd name="connsiteY1" fmla="*/ 52388 h 308104"/>
                    <a:gd name="connsiteX2" fmla="*/ 299820 w 299820"/>
                    <a:gd name="connsiteY2" fmla="*/ 97632 h 308104"/>
                    <a:gd name="connsiteX3" fmla="*/ 287916 w 299820"/>
                    <a:gd name="connsiteY3" fmla="*/ 114300 h 308104"/>
                    <a:gd name="connsiteX4" fmla="*/ 276008 w 299820"/>
                    <a:gd name="connsiteY4" fmla="*/ 273844 h 308104"/>
                    <a:gd name="connsiteX5" fmla="*/ 245052 w 299820"/>
                    <a:gd name="connsiteY5" fmla="*/ 297656 h 308104"/>
                    <a:gd name="connsiteX6" fmla="*/ 202188 w 299820"/>
                    <a:gd name="connsiteY6" fmla="*/ 273844 h 308104"/>
                    <a:gd name="connsiteX7" fmla="*/ 72764 w 299820"/>
                    <a:gd name="connsiteY7" fmla="*/ 308104 h 308104"/>
                    <a:gd name="connsiteX8" fmla="*/ 72808 w 299820"/>
                    <a:gd name="connsiteY8" fmla="*/ 307976 h 308104"/>
                    <a:gd name="connsiteX9" fmla="*/ 22008 w 299820"/>
                    <a:gd name="connsiteY9" fmla="*/ 206376 h 308104"/>
                    <a:gd name="connsiteX10" fmla="*/ 41060 w 299820"/>
                    <a:gd name="connsiteY10" fmla="*/ 149226 h 308104"/>
                    <a:gd name="connsiteX11" fmla="*/ 9308 w 299820"/>
                    <a:gd name="connsiteY11" fmla="*/ 98426 h 308104"/>
                    <a:gd name="connsiteX12" fmla="*/ 0 w 299820"/>
                    <a:gd name="connsiteY12" fmla="*/ 99696 h 308104"/>
                    <a:gd name="connsiteX13" fmla="*/ 1172 w 299820"/>
                    <a:gd name="connsiteY13" fmla="*/ 93700 h 308104"/>
                    <a:gd name="connsiteX14" fmla="*/ 2164 w 299820"/>
                    <a:gd name="connsiteY14" fmla="*/ 90488 h 308104"/>
                    <a:gd name="connsiteX15" fmla="*/ 87888 w 299820"/>
                    <a:gd name="connsiteY15" fmla="*/ 2382 h 308104"/>
                    <a:gd name="connsiteX16" fmla="*/ 209332 w 299820"/>
                    <a:gd name="connsiteY16" fmla="*/ 0 h 308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99820" h="308104">
                      <a:moveTo>
                        <a:pt x="209332" y="0"/>
                      </a:moveTo>
                      <a:lnTo>
                        <a:pt x="299820" y="52388"/>
                      </a:lnTo>
                      <a:lnTo>
                        <a:pt x="299820" y="97632"/>
                      </a:lnTo>
                      <a:lnTo>
                        <a:pt x="287916" y="114300"/>
                      </a:lnTo>
                      <a:lnTo>
                        <a:pt x="276008" y="273844"/>
                      </a:lnTo>
                      <a:lnTo>
                        <a:pt x="245052" y="297656"/>
                      </a:lnTo>
                      <a:lnTo>
                        <a:pt x="202188" y="273844"/>
                      </a:lnTo>
                      <a:lnTo>
                        <a:pt x="72764" y="308104"/>
                      </a:lnTo>
                      <a:lnTo>
                        <a:pt x="72808" y="307976"/>
                      </a:lnTo>
                      <a:lnTo>
                        <a:pt x="22008" y="206376"/>
                      </a:lnTo>
                      <a:lnTo>
                        <a:pt x="41060" y="149226"/>
                      </a:lnTo>
                      <a:lnTo>
                        <a:pt x="9308" y="98426"/>
                      </a:lnTo>
                      <a:lnTo>
                        <a:pt x="0" y="99696"/>
                      </a:lnTo>
                      <a:lnTo>
                        <a:pt x="1172" y="93700"/>
                      </a:lnTo>
                      <a:lnTo>
                        <a:pt x="2164" y="90488"/>
                      </a:lnTo>
                      <a:lnTo>
                        <a:pt x="87888" y="2382"/>
                      </a:lnTo>
                      <a:lnTo>
                        <a:pt x="20933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5" name="フリーフォーム: 図形 974">
                  <a:extLst>
                    <a:ext uri="{FF2B5EF4-FFF2-40B4-BE49-F238E27FC236}">
                      <a16:creationId xmlns:a16="http://schemas.microsoft.com/office/drawing/2014/main" id="{594167DD-DB9E-447B-8767-949796F9AA9F}"/>
                    </a:ext>
                  </a:extLst>
                </p:cNvPr>
                <p:cNvSpPr/>
                <p:nvPr/>
              </p:nvSpPr>
              <p:spPr>
                <a:xfrm>
                  <a:off x="35426920" y="25558750"/>
                  <a:ext cx="341836" cy="287948"/>
                </a:xfrm>
                <a:custGeom>
                  <a:avLst/>
                  <a:gdLst>
                    <a:gd name="connsiteX0" fmla="*/ 152128 w 341836"/>
                    <a:gd name="connsiteY0" fmla="*/ 0 h 287948"/>
                    <a:gd name="connsiteX1" fmla="*/ 329928 w 341836"/>
                    <a:gd name="connsiteY1" fmla="*/ 57150 h 287948"/>
                    <a:gd name="connsiteX2" fmla="*/ 338260 w 341836"/>
                    <a:gd name="connsiteY2" fmla="*/ 55066 h 287948"/>
                    <a:gd name="connsiteX3" fmla="*/ 339456 w 341836"/>
                    <a:gd name="connsiteY3" fmla="*/ 101600 h 287948"/>
                    <a:gd name="connsiteX4" fmla="*/ 341836 w 341836"/>
                    <a:gd name="connsiteY4" fmla="*/ 201614 h 287948"/>
                    <a:gd name="connsiteX5" fmla="*/ 341836 w 341836"/>
                    <a:gd name="connsiteY5" fmla="*/ 287948 h 287948"/>
                    <a:gd name="connsiteX6" fmla="*/ 301356 w 341836"/>
                    <a:gd name="connsiteY6" fmla="*/ 238126 h 287948"/>
                    <a:gd name="connsiteX7" fmla="*/ 234680 w 341836"/>
                    <a:gd name="connsiteY7" fmla="*/ 273050 h 287948"/>
                    <a:gd name="connsiteX8" fmla="*/ 206104 w 341836"/>
                    <a:gd name="connsiteY8" fmla="*/ 254000 h 287948"/>
                    <a:gd name="connsiteX9" fmla="*/ 72756 w 341836"/>
                    <a:gd name="connsiteY9" fmla="*/ 228600 h 287948"/>
                    <a:gd name="connsiteX10" fmla="*/ 47356 w 341836"/>
                    <a:gd name="connsiteY10" fmla="*/ 241300 h 287948"/>
                    <a:gd name="connsiteX11" fmla="*/ 9256 w 341836"/>
                    <a:gd name="connsiteY11" fmla="*/ 225426 h 287948"/>
                    <a:gd name="connsiteX12" fmla="*/ 0 w 341836"/>
                    <a:gd name="connsiteY12" fmla="*/ 153240 h 287948"/>
                    <a:gd name="connsiteX13" fmla="*/ 139432 w 341836"/>
                    <a:gd name="connsiteY13" fmla="*/ 101600 h 287948"/>
                    <a:gd name="connsiteX14" fmla="*/ 152128 w 341836"/>
                    <a:gd name="connsiteY14" fmla="*/ 0 h 287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41836" h="287948">
                      <a:moveTo>
                        <a:pt x="152128" y="0"/>
                      </a:moveTo>
                      <a:lnTo>
                        <a:pt x="329928" y="57150"/>
                      </a:lnTo>
                      <a:lnTo>
                        <a:pt x="338260" y="55066"/>
                      </a:lnTo>
                      <a:lnTo>
                        <a:pt x="339456" y="101600"/>
                      </a:lnTo>
                      <a:cubicBezTo>
                        <a:pt x="340248" y="134938"/>
                        <a:pt x="341040" y="168274"/>
                        <a:pt x="341836" y="201614"/>
                      </a:cubicBezTo>
                      <a:lnTo>
                        <a:pt x="341836" y="287948"/>
                      </a:lnTo>
                      <a:lnTo>
                        <a:pt x="301356" y="238126"/>
                      </a:lnTo>
                      <a:lnTo>
                        <a:pt x="234680" y="273050"/>
                      </a:lnTo>
                      <a:lnTo>
                        <a:pt x="206104" y="254000"/>
                      </a:lnTo>
                      <a:lnTo>
                        <a:pt x="72756" y="228600"/>
                      </a:lnTo>
                      <a:lnTo>
                        <a:pt x="47356" y="241300"/>
                      </a:lnTo>
                      <a:lnTo>
                        <a:pt x="9256" y="225426"/>
                      </a:lnTo>
                      <a:lnTo>
                        <a:pt x="0" y="153240"/>
                      </a:lnTo>
                      <a:lnTo>
                        <a:pt x="139432" y="101600"/>
                      </a:lnTo>
                      <a:lnTo>
                        <a:pt x="15212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6" name="フリーフォーム: 図形 975">
                  <a:extLst>
                    <a:ext uri="{FF2B5EF4-FFF2-40B4-BE49-F238E27FC236}">
                      <a16:creationId xmlns:a16="http://schemas.microsoft.com/office/drawing/2014/main" id="{CF676E05-EC60-427C-8E24-D551ECC4B19B}"/>
                    </a:ext>
                  </a:extLst>
                </p:cNvPr>
                <p:cNvSpPr/>
                <p:nvPr/>
              </p:nvSpPr>
              <p:spPr>
                <a:xfrm>
                  <a:off x="35431592" y="26697860"/>
                  <a:ext cx="424012" cy="369808"/>
                </a:xfrm>
                <a:custGeom>
                  <a:avLst/>
                  <a:gdLst>
                    <a:gd name="connsiteX0" fmla="*/ 203708 w 424012"/>
                    <a:gd name="connsiteY0" fmla="*/ 0 h 369808"/>
                    <a:gd name="connsiteX1" fmla="*/ 191908 w 424012"/>
                    <a:gd name="connsiteY1" fmla="*/ 73740 h 369808"/>
                    <a:gd name="connsiteX2" fmla="*/ 274456 w 424012"/>
                    <a:gd name="connsiteY2" fmla="*/ 76916 h 369808"/>
                    <a:gd name="connsiteX3" fmla="*/ 334784 w 424012"/>
                    <a:gd name="connsiteY3" fmla="*/ 19764 h 369808"/>
                    <a:gd name="connsiteX4" fmla="*/ 386612 w 424012"/>
                    <a:gd name="connsiteY4" fmla="*/ 15926 h 369808"/>
                    <a:gd name="connsiteX5" fmla="*/ 385584 w 424012"/>
                    <a:gd name="connsiteY5" fmla="*/ 29290 h 369808"/>
                    <a:gd name="connsiteX6" fmla="*/ 398284 w 424012"/>
                    <a:gd name="connsiteY6" fmla="*/ 102316 h 369808"/>
                    <a:gd name="connsiteX7" fmla="*/ 424012 w 424012"/>
                    <a:gd name="connsiteY7" fmla="*/ 76588 h 369808"/>
                    <a:gd name="connsiteX8" fmla="*/ 410984 w 424012"/>
                    <a:gd name="connsiteY8" fmla="*/ 143590 h 369808"/>
                    <a:gd name="connsiteX9" fmla="*/ 215720 w 424012"/>
                    <a:gd name="connsiteY9" fmla="*/ 369808 h 369808"/>
                    <a:gd name="connsiteX10" fmla="*/ 164724 w 424012"/>
                    <a:gd name="connsiteY10" fmla="*/ 365934 h 369808"/>
                    <a:gd name="connsiteX11" fmla="*/ 131584 w 424012"/>
                    <a:gd name="connsiteY11" fmla="*/ 308690 h 369808"/>
                    <a:gd name="connsiteX12" fmla="*/ 33160 w 424012"/>
                    <a:gd name="connsiteY12" fmla="*/ 299164 h 369808"/>
                    <a:gd name="connsiteX13" fmla="*/ 0 w 424012"/>
                    <a:gd name="connsiteY13" fmla="*/ 254950 h 369808"/>
                    <a:gd name="connsiteX14" fmla="*/ 77608 w 424012"/>
                    <a:gd name="connsiteY14" fmla="*/ 207090 h 369808"/>
                    <a:gd name="connsiteX15" fmla="*/ 99832 w 424012"/>
                    <a:gd name="connsiteY15" fmla="*/ 89616 h 369808"/>
                    <a:gd name="connsiteX16" fmla="*/ 203708 w 424012"/>
                    <a:gd name="connsiteY16" fmla="*/ 0 h 3698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24012" h="369808">
                      <a:moveTo>
                        <a:pt x="203708" y="0"/>
                      </a:moveTo>
                      <a:lnTo>
                        <a:pt x="191908" y="73740"/>
                      </a:lnTo>
                      <a:lnTo>
                        <a:pt x="274456" y="76916"/>
                      </a:lnTo>
                      <a:lnTo>
                        <a:pt x="334784" y="19764"/>
                      </a:lnTo>
                      <a:lnTo>
                        <a:pt x="386612" y="15926"/>
                      </a:lnTo>
                      <a:lnTo>
                        <a:pt x="385584" y="29290"/>
                      </a:lnTo>
                      <a:lnTo>
                        <a:pt x="398284" y="102316"/>
                      </a:lnTo>
                      <a:lnTo>
                        <a:pt x="424012" y="76588"/>
                      </a:lnTo>
                      <a:lnTo>
                        <a:pt x="410984" y="143590"/>
                      </a:lnTo>
                      <a:lnTo>
                        <a:pt x="215720" y="369808"/>
                      </a:lnTo>
                      <a:lnTo>
                        <a:pt x="164724" y="365934"/>
                      </a:lnTo>
                      <a:lnTo>
                        <a:pt x="131584" y="308690"/>
                      </a:lnTo>
                      <a:lnTo>
                        <a:pt x="33160" y="299164"/>
                      </a:lnTo>
                      <a:lnTo>
                        <a:pt x="0" y="254950"/>
                      </a:lnTo>
                      <a:lnTo>
                        <a:pt x="77608" y="207090"/>
                      </a:lnTo>
                      <a:lnTo>
                        <a:pt x="99832" y="89616"/>
                      </a:lnTo>
                      <a:lnTo>
                        <a:pt x="20370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7" name="フリーフォーム: 図形 976">
                  <a:extLst>
                    <a:ext uri="{FF2B5EF4-FFF2-40B4-BE49-F238E27FC236}">
                      <a16:creationId xmlns:a16="http://schemas.microsoft.com/office/drawing/2014/main" id="{0A9C481E-7847-403F-86BA-DD6D402EFE98}"/>
                    </a:ext>
                  </a:extLst>
                </p:cNvPr>
                <p:cNvSpPr/>
                <p:nvPr/>
              </p:nvSpPr>
              <p:spPr>
                <a:xfrm>
                  <a:off x="35699700" y="27572494"/>
                  <a:ext cx="224968" cy="234156"/>
                </a:xfrm>
                <a:custGeom>
                  <a:avLst/>
                  <a:gdLst>
                    <a:gd name="connsiteX0" fmla="*/ 121444 w 224968"/>
                    <a:gd name="connsiteY0" fmla="*/ 0 h 234156"/>
                    <a:gd name="connsiteX1" fmla="*/ 183356 w 224968"/>
                    <a:gd name="connsiteY1" fmla="*/ 28574 h 234156"/>
                    <a:gd name="connsiteX2" fmla="*/ 224968 w 224968"/>
                    <a:gd name="connsiteY2" fmla="*/ 86192 h 234156"/>
                    <a:gd name="connsiteX3" fmla="*/ 177800 w 224968"/>
                    <a:gd name="connsiteY3" fmla="*/ 107156 h 234156"/>
                    <a:gd name="connsiteX4" fmla="*/ 95252 w 224968"/>
                    <a:gd name="connsiteY4" fmla="*/ 107156 h 234156"/>
                    <a:gd name="connsiteX5" fmla="*/ 114300 w 224968"/>
                    <a:gd name="connsiteY5" fmla="*/ 234156 h 234156"/>
                    <a:gd name="connsiteX6" fmla="*/ 52984 w 224968"/>
                    <a:gd name="connsiteY6" fmla="*/ 228024 h 234156"/>
                    <a:gd name="connsiteX7" fmla="*/ 0 w 224968"/>
                    <a:gd name="connsiteY7" fmla="*/ 150018 h 234156"/>
                    <a:gd name="connsiteX8" fmla="*/ 4764 w 224968"/>
                    <a:gd name="connsiteY8" fmla="*/ 71438 h 234156"/>
                    <a:gd name="connsiteX9" fmla="*/ 40480 w 224968"/>
                    <a:gd name="connsiteY9" fmla="*/ 38100 h 234156"/>
                    <a:gd name="connsiteX10" fmla="*/ 121444 w 224968"/>
                    <a:gd name="connsiteY10" fmla="*/ 0 h 2341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24968" h="234156">
                      <a:moveTo>
                        <a:pt x="121444" y="0"/>
                      </a:moveTo>
                      <a:lnTo>
                        <a:pt x="183356" y="28574"/>
                      </a:lnTo>
                      <a:lnTo>
                        <a:pt x="224968" y="86192"/>
                      </a:lnTo>
                      <a:lnTo>
                        <a:pt x="177800" y="107156"/>
                      </a:lnTo>
                      <a:lnTo>
                        <a:pt x="95252" y="107156"/>
                      </a:lnTo>
                      <a:lnTo>
                        <a:pt x="114300" y="234156"/>
                      </a:lnTo>
                      <a:lnTo>
                        <a:pt x="52984" y="228024"/>
                      </a:lnTo>
                      <a:lnTo>
                        <a:pt x="0" y="150018"/>
                      </a:lnTo>
                      <a:lnTo>
                        <a:pt x="4764" y="71438"/>
                      </a:lnTo>
                      <a:lnTo>
                        <a:pt x="40480" y="38100"/>
                      </a:lnTo>
                      <a:lnTo>
                        <a:pt x="12144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8" name="フリーフォーム: 図形 977">
                  <a:extLst>
                    <a:ext uri="{FF2B5EF4-FFF2-40B4-BE49-F238E27FC236}">
                      <a16:creationId xmlns:a16="http://schemas.microsoft.com/office/drawing/2014/main" id="{455454CA-A5C0-4900-991F-D149714AE1D3}"/>
                    </a:ext>
                  </a:extLst>
                </p:cNvPr>
                <p:cNvSpPr/>
                <p:nvPr/>
              </p:nvSpPr>
              <p:spPr>
                <a:xfrm>
                  <a:off x="35928300" y="27674888"/>
                  <a:ext cx="225296" cy="150812"/>
                </a:xfrm>
                <a:custGeom>
                  <a:avLst/>
                  <a:gdLst>
                    <a:gd name="connsiteX0" fmla="*/ 97632 w 225296"/>
                    <a:gd name="connsiteY0" fmla="*/ 0 h 150812"/>
                    <a:gd name="connsiteX1" fmla="*/ 192880 w 225296"/>
                    <a:gd name="connsiteY1" fmla="*/ 2380 h 150812"/>
                    <a:gd name="connsiteX2" fmla="*/ 225296 w 225296"/>
                    <a:gd name="connsiteY2" fmla="*/ 52248 h 150812"/>
                    <a:gd name="connsiteX3" fmla="*/ 209548 w 225296"/>
                    <a:gd name="connsiteY3" fmla="*/ 61912 h 150812"/>
                    <a:gd name="connsiteX4" fmla="*/ 171452 w 225296"/>
                    <a:gd name="connsiteY4" fmla="*/ 138112 h 150812"/>
                    <a:gd name="connsiteX5" fmla="*/ 0 w 225296"/>
                    <a:gd name="connsiteY5" fmla="*/ 150812 h 150812"/>
                    <a:gd name="connsiteX6" fmla="*/ 38100 w 225296"/>
                    <a:gd name="connsiteY6" fmla="*/ 80962 h 150812"/>
                    <a:gd name="connsiteX7" fmla="*/ 43280 w 225296"/>
                    <a:gd name="connsiteY7" fmla="*/ 39530 h 150812"/>
                    <a:gd name="connsiteX8" fmla="*/ 97632 w 225296"/>
                    <a:gd name="connsiteY8" fmla="*/ 0 h 15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5296" h="150812">
                      <a:moveTo>
                        <a:pt x="97632" y="0"/>
                      </a:moveTo>
                      <a:lnTo>
                        <a:pt x="192880" y="2380"/>
                      </a:lnTo>
                      <a:lnTo>
                        <a:pt x="225296" y="52248"/>
                      </a:lnTo>
                      <a:lnTo>
                        <a:pt x="209548" y="61912"/>
                      </a:lnTo>
                      <a:lnTo>
                        <a:pt x="171452" y="138112"/>
                      </a:lnTo>
                      <a:lnTo>
                        <a:pt x="0" y="150812"/>
                      </a:lnTo>
                      <a:lnTo>
                        <a:pt x="38100" y="80962"/>
                      </a:lnTo>
                      <a:lnTo>
                        <a:pt x="43280" y="39530"/>
                      </a:lnTo>
                      <a:lnTo>
                        <a:pt x="9763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9" name="フリーフォーム: 図形 978">
                  <a:extLst>
                    <a:ext uri="{FF2B5EF4-FFF2-40B4-BE49-F238E27FC236}">
                      <a16:creationId xmlns:a16="http://schemas.microsoft.com/office/drawing/2014/main" id="{56D48F7E-5449-4D37-8761-7C3C63FBB623}"/>
                    </a:ext>
                  </a:extLst>
                </p:cNvPr>
                <p:cNvSpPr/>
                <p:nvPr/>
              </p:nvSpPr>
              <p:spPr>
                <a:xfrm>
                  <a:off x="34591016" y="28102916"/>
                  <a:ext cx="1034864" cy="620906"/>
                </a:xfrm>
                <a:custGeom>
                  <a:avLst/>
                  <a:gdLst>
                    <a:gd name="connsiteX0" fmla="*/ 986644 w 1034864"/>
                    <a:gd name="connsiteY0" fmla="*/ 0 h 620906"/>
                    <a:gd name="connsiteX1" fmla="*/ 1034864 w 1034864"/>
                    <a:gd name="connsiteY1" fmla="*/ 48222 h 620906"/>
                    <a:gd name="connsiteX2" fmla="*/ 999148 w 1034864"/>
                    <a:gd name="connsiteY2" fmla="*/ 95848 h 620906"/>
                    <a:gd name="connsiteX3" fmla="*/ 999148 w 1034864"/>
                    <a:gd name="connsiteY3" fmla="*/ 117278 h 620906"/>
                    <a:gd name="connsiteX4" fmla="*/ 977716 w 1034864"/>
                    <a:gd name="connsiteY4" fmla="*/ 141090 h 620906"/>
                    <a:gd name="connsiteX5" fmla="*/ 987240 w 1034864"/>
                    <a:gd name="connsiteY5" fmla="*/ 236340 h 620906"/>
                    <a:gd name="connsiteX6" fmla="*/ 1003908 w 1034864"/>
                    <a:gd name="connsiteY6" fmla="*/ 248248 h 620906"/>
                    <a:gd name="connsiteX7" fmla="*/ 987240 w 1034864"/>
                    <a:gd name="connsiteY7" fmla="*/ 369690 h 620906"/>
                    <a:gd name="connsiteX8" fmla="*/ 968192 w 1034864"/>
                    <a:gd name="connsiteY8" fmla="*/ 476848 h 620906"/>
                    <a:gd name="connsiteX9" fmla="*/ 967804 w 1034864"/>
                    <a:gd name="connsiteY9" fmla="*/ 478734 h 620906"/>
                    <a:gd name="connsiteX10" fmla="*/ 962632 w 1034864"/>
                    <a:gd name="connsiteY10" fmla="*/ 472084 h 620906"/>
                    <a:gd name="connsiteX11" fmla="*/ 899136 w 1034864"/>
                    <a:gd name="connsiteY11" fmla="*/ 554634 h 620906"/>
                    <a:gd name="connsiteX12" fmla="*/ 766588 w 1034864"/>
                    <a:gd name="connsiteY12" fmla="*/ 620906 h 620906"/>
                    <a:gd name="connsiteX13" fmla="*/ 689584 w 1034864"/>
                    <a:gd name="connsiteY13" fmla="*/ 592734 h 620906"/>
                    <a:gd name="connsiteX14" fmla="*/ 568936 w 1034864"/>
                    <a:gd name="connsiteY14" fmla="*/ 484784 h 620906"/>
                    <a:gd name="connsiteX15" fmla="*/ 454632 w 1034864"/>
                    <a:gd name="connsiteY15" fmla="*/ 535584 h 620906"/>
                    <a:gd name="connsiteX16" fmla="*/ 368908 w 1034864"/>
                    <a:gd name="connsiteY16" fmla="*/ 478434 h 620906"/>
                    <a:gd name="connsiteX17" fmla="*/ 362560 w 1034864"/>
                    <a:gd name="connsiteY17" fmla="*/ 443508 h 620906"/>
                    <a:gd name="connsiteX18" fmla="*/ 314936 w 1034864"/>
                    <a:gd name="connsiteY18" fmla="*/ 402234 h 620906"/>
                    <a:gd name="connsiteX19" fmla="*/ 238736 w 1034864"/>
                    <a:gd name="connsiteY19" fmla="*/ 421284 h 620906"/>
                    <a:gd name="connsiteX20" fmla="*/ 191108 w 1034864"/>
                    <a:gd name="connsiteY20" fmla="*/ 351434 h 620906"/>
                    <a:gd name="connsiteX21" fmla="*/ 108560 w 1034864"/>
                    <a:gd name="connsiteY21" fmla="*/ 351434 h 620906"/>
                    <a:gd name="connsiteX22" fmla="*/ 83796 w 1034864"/>
                    <a:gd name="connsiteY22" fmla="*/ 406172 h 620906"/>
                    <a:gd name="connsiteX23" fmla="*/ 32360 w 1034864"/>
                    <a:gd name="connsiteY23" fmla="*/ 395884 h 620906"/>
                    <a:gd name="connsiteX24" fmla="*/ 3784 w 1034864"/>
                    <a:gd name="connsiteY24" fmla="*/ 262534 h 620906"/>
                    <a:gd name="connsiteX25" fmla="*/ 0 w 1034864"/>
                    <a:gd name="connsiteY25" fmla="*/ 254962 h 620906"/>
                    <a:gd name="connsiteX26" fmla="*/ 111736 w 1034864"/>
                    <a:gd name="connsiteY26" fmla="*/ 287934 h 620906"/>
                    <a:gd name="connsiteX27" fmla="*/ 168884 w 1034864"/>
                    <a:gd name="connsiteY27" fmla="*/ 256184 h 620906"/>
                    <a:gd name="connsiteX28" fmla="*/ 164544 w 1034864"/>
                    <a:gd name="connsiteY28" fmla="*/ 231218 h 620906"/>
                    <a:gd name="connsiteX29" fmla="*/ 178408 w 1034864"/>
                    <a:gd name="connsiteY29" fmla="*/ 243484 h 620906"/>
                    <a:gd name="connsiteX30" fmla="*/ 273660 w 1034864"/>
                    <a:gd name="connsiteY30" fmla="*/ 176808 h 620906"/>
                    <a:gd name="connsiteX31" fmla="*/ 327632 w 1034864"/>
                    <a:gd name="connsiteY31" fmla="*/ 233960 h 620906"/>
                    <a:gd name="connsiteX32" fmla="*/ 337160 w 1034864"/>
                    <a:gd name="connsiteY32" fmla="*/ 272060 h 620906"/>
                    <a:gd name="connsiteX33" fmla="*/ 486384 w 1034864"/>
                    <a:gd name="connsiteY33" fmla="*/ 265708 h 620906"/>
                    <a:gd name="connsiteX34" fmla="*/ 508608 w 1034864"/>
                    <a:gd name="connsiteY34" fmla="*/ 214908 h 620906"/>
                    <a:gd name="connsiteX35" fmla="*/ 492736 w 1034864"/>
                    <a:gd name="connsiteY35" fmla="*/ 157760 h 620906"/>
                    <a:gd name="connsiteX36" fmla="*/ 530832 w 1034864"/>
                    <a:gd name="connsiteY36" fmla="*/ 135534 h 620906"/>
                    <a:gd name="connsiteX37" fmla="*/ 578460 w 1034864"/>
                    <a:gd name="connsiteY37" fmla="*/ 145060 h 620906"/>
                    <a:gd name="connsiteX38" fmla="*/ 651484 w 1034864"/>
                    <a:gd name="connsiteY38" fmla="*/ 240308 h 620906"/>
                    <a:gd name="connsiteX39" fmla="*/ 784832 w 1034864"/>
                    <a:gd name="connsiteY39" fmla="*/ 240308 h 620906"/>
                    <a:gd name="connsiteX40" fmla="*/ 810232 w 1034864"/>
                    <a:gd name="connsiteY40" fmla="*/ 179984 h 620906"/>
                    <a:gd name="connsiteX41" fmla="*/ 867384 w 1034864"/>
                    <a:gd name="connsiteY41" fmla="*/ 122834 h 620906"/>
                    <a:gd name="connsiteX42" fmla="*/ 915008 w 1034864"/>
                    <a:gd name="connsiteY42" fmla="*/ 106960 h 620906"/>
                    <a:gd name="connsiteX43" fmla="*/ 975336 w 1034864"/>
                    <a:gd name="connsiteY43" fmla="*/ 33934 h 620906"/>
                    <a:gd name="connsiteX44" fmla="*/ 986644 w 1034864"/>
                    <a:gd name="connsiteY44" fmla="*/ 0 h 620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1034864" h="620906">
                      <a:moveTo>
                        <a:pt x="986644" y="0"/>
                      </a:moveTo>
                      <a:lnTo>
                        <a:pt x="1034864" y="48222"/>
                      </a:lnTo>
                      <a:lnTo>
                        <a:pt x="999148" y="95848"/>
                      </a:lnTo>
                      <a:lnTo>
                        <a:pt x="999148" y="117278"/>
                      </a:lnTo>
                      <a:lnTo>
                        <a:pt x="977716" y="141090"/>
                      </a:lnTo>
                      <a:lnTo>
                        <a:pt x="987240" y="236340"/>
                      </a:lnTo>
                      <a:lnTo>
                        <a:pt x="1003908" y="248248"/>
                      </a:lnTo>
                      <a:lnTo>
                        <a:pt x="987240" y="369690"/>
                      </a:lnTo>
                      <a:lnTo>
                        <a:pt x="968192" y="476848"/>
                      </a:lnTo>
                      <a:lnTo>
                        <a:pt x="967804" y="478734"/>
                      </a:lnTo>
                      <a:lnTo>
                        <a:pt x="962632" y="472084"/>
                      </a:lnTo>
                      <a:lnTo>
                        <a:pt x="899136" y="554634"/>
                      </a:lnTo>
                      <a:lnTo>
                        <a:pt x="766588" y="620906"/>
                      </a:lnTo>
                      <a:lnTo>
                        <a:pt x="689584" y="592734"/>
                      </a:lnTo>
                      <a:lnTo>
                        <a:pt x="568936" y="484784"/>
                      </a:lnTo>
                      <a:lnTo>
                        <a:pt x="454632" y="535584"/>
                      </a:lnTo>
                      <a:lnTo>
                        <a:pt x="368908" y="478434"/>
                      </a:lnTo>
                      <a:lnTo>
                        <a:pt x="362560" y="443508"/>
                      </a:lnTo>
                      <a:lnTo>
                        <a:pt x="314936" y="402234"/>
                      </a:lnTo>
                      <a:lnTo>
                        <a:pt x="238736" y="421284"/>
                      </a:lnTo>
                      <a:lnTo>
                        <a:pt x="191108" y="351434"/>
                      </a:lnTo>
                      <a:lnTo>
                        <a:pt x="108560" y="351434"/>
                      </a:lnTo>
                      <a:lnTo>
                        <a:pt x="83796" y="406172"/>
                      </a:lnTo>
                      <a:lnTo>
                        <a:pt x="32360" y="395884"/>
                      </a:lnTo>
                      <a:lnTo>
                        <a:pt x="3784" y="262534"/>
                      </a:lnTo>
                      <a:lnTo>
                        <a:pt x="0" y="254962"/>
                      </a:lnTo>
                      <a:lnTo>
                        <a:pt x="111736" y="287934"/>
                      </a:lnTo>
                      <a:lnTo>
                        <a:pt x="168884" y="256184"/>
                      </a:lnTo>
                      <a:lnTo>
                        <a:pt x="164544" y="231218"/>
                      </a:lnTo>
                      <a:lnTo>
                        <a:pt x="178408" y="243484"/>
                      </a:lnTo>
                      <a:lnTo>
                        <a:pt x="273660" y="176808"/>
                      </a:lnTo>
                      <a:lnTo>
                        <a:pt x="327632" y="233960"/>
                      </a:lnTo>
                      <a:lnTo>
                        <a:pt x="337160" y="272060"/>
                      </a:lnTo>
                      <a:lnTo>
                        <a:pt x="486384" y="265708"/>
                      </a:lnTo>
                      <a:lnTo>
                        <a:pt x="508608" y="214908"/>
                      </a:lnTo>
                      <a:lnTo>
                        <a:pt x="492736" y="157760"/>
                      </a:lnTo>
                      <a:lnTo>
                        <a:pt x="530832" y="135534"/>
                      </a:lnTo>
                      <a:lnTo>
                        <a:pt x="578460" y="145060"/>
                      </a:lnTo>
                      <a:lnTo>
                        <a:pt x="651484" y="240308"/>
                      </a:lnTo>
                      <a:lnTo>
                        <a:pt x="784832" y="240308"/>
                      </a:lnTo>
                      <a:lnTo>
                        <a:pt x="810232" y="179984"/>
                      </a:lnTo>
                      <a:lnTo>
                        <a:pt x="867384" y="122834"/>
                      </a:lnTo>
                      <a:lnTo>
                        <a:pt x="915008" y="106960"/>
                      </a:lnTo>
                      <a:lnTo>
                        <a:pt x="975336" y="33934"/>
                      </a:lnTo>
                      <a:lnTo>
                        <a:pt x="98664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0" name="フリーフォーム: 図形 979">
                  <a:extLst>
                    <a:ext uri="{FF2B5EF4-FFF2-40B4-BE49-F238E27FC236}">
                      <a16:creationId xmlns:a16="http://schemas.microsoft.com/office/drawing/2014/main" id="{9975A256-8102-4E5E-A7E7-8122F7C21A2A}"/>
                    </a:ext>
                  </a:extLst>
                </p:cNvPr>
                <p:cNvSpPr/>
                <p:nvPr/>
              </p:nvSpPr>
              <p:spPr>
                <a:xfrm>
                  <a:off x="35794028" y="28879800"/>
                  <a:ext cx="397732" cy="356170"/>
                </a:xfrm>
                <a:custGeom>
                  <a:avLst/>
                  <a:gdLst>
                    <a:gd name="connsiteX0" fmla="*/ 103316 w 397732"/>
                    <a:gd name="connsiteY0" fmla="*/ 0 h 356170"/>
                    <a:gd name="connsiteX1" fmla="*/ 153324 w 397732"/>
                    <a:gd name="connsiteY1" fmla="*/ 19050 h 356170"/>
                    <a:gd name="connsiteX2" fmla="*/ 229524 w 397732"/>
                    <a:gd name="connsiteY2" fmla="*/ 26194 h 356170"/>
                    <a:gd name="connsiteX3" fmla="*/ 246192 w 397732"/>
                    <a:gd name="connsiteY3" fmla="*/ 2380 h 356170"/>
                    <a:gd name="connsiteX4" fmla="*/ 289052 w 397732"/>
                    <a:gd name="connsiteY4" fmla="*/ 2380 h 356170"/>
                    <a:gd name="connsiteX5" fmla="*/ 397732 w 397732"/>
                    <a:gd name="connsiteY5" fmla="*/ 83334 h 356170"/>
                    <a:gd name="connsiteX6" fmla="*/ 366048 w 397732"/>
                    <a:gd name="connsiteY6" fmla="*/ 222250 h 356170"/>
                    <a:gd name="connsiteX7" fmla="*/ 343820 w 397732"/>
                    <a:gd name="connsiteY7" fmla="*/ 314324 h 356170"/>
                    <a:gd name="connsiteX8" fmla="*/ 344464 w 397732"/>
                    <a:gd name="connsiteY8" fmla="*/ 317164 h 356170"/>
                    <a:gd name="connsiteX9" fmla="*/ 326460 w 397732"/>
                    <a:gd name="connsiteY9" fmla="*/ 356170 h 356170"/>
                    <a:gd name="connsiteX10" fmla="*/ 245396 w 397732"/>
                    <a:gd name="connsiteY10" fmla="*/ 263524 h 356170"/>
                    <a:gd name="connsiteX11" fmla="*/ 200948 w 397732"/>
                    <a:gd name="connsiteY11" fmla="*/ 254000 h 356170"/>
                    <a:gd name="connsiteX12" fmla="*/ 134272 w 397732"/>
                    <a:gd name="connsiteY12" fmla="*/ 285750 h 356170"/>
                    <a:gd name="connsiteX13" fmla="*/ 10448 w 397732"/>
                    <a:gd name="connsiteY13" fmla="*/ 190500 h 356170"/>
                    <a:gd name="connsiteX14" fmla="*/ 0 w 397732"/>
                    <a:gd name="connsiteY14" fmla="*/ 189194 h 356170"/>
                    <a:gd name="connsiteX15" fmla="*/ 41404 w 397732"/>
                    <a:gd name="connsiteY15" fmla="*/ 57150 h 356170"/>
                    <a:gd name="connsiteX16" fmla="*/ 103316 w 397732"/>
                    <a:gd name="connsiteY16" fmla="*/ 0 h 356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97732" h="356170">
                      <a:moveTo>
                        <a:pt x="103316" y="0"/>
                      </a:moveTo>
                      <a:lnTo>
                        <a:pt x="153324" y="19050"/>
                      </a:lnTo>
                      <a:lnTo>
                        <a:pt x="229524" y="26194"/>
                      </a:lnTo>
                      <a:lnTo>
                        <a:pt x="246192" y="2380"/>
                      </a:lnTo>
                      <a:lnTo>
                        <a:pt x="289052" y="2380"/>
                      </a:lnTo>
                      <a:lnTo>
                        <a:pt x="397732" y="83334"/>
                      </a:lnTo>
                      <a:lnTo>
                        <a:pt x="366048" y="222250"/>
                      </a:lnTo>
                      <a:lnTo>
                        <a:pt x="343820" y="314324"/>
                      </a:lnTo>
                      <a:lnTo>
                        <a:pt x="344464" y="317164"/>
                      </a:lnTo>
                      <a:lnTo>
                        <a:pt x="326460" y="356170"/>
                      </a:lnTo>
                      <a:lnTo>
                        <a:pt x="245396" y="263524"/>
                      </a:lnTo>
                      <a:lnTo>
                        <a:pt x="200948" y="254000"/>
                      </a:lnTo>
                      <a:lnTo>
                        <a:pt x="134272" y="285750"/>
                      </a:lnTo>
                      <a:lnTo>
                        <a:pt x="10448" y="190500"/>
                      </a:lnTo>
                      <a:lnTo>
                        <a:pt x="0" y="189194"/>
                      </a:lnTo>
                      <a:lnTo>
                        <a:pt x="41404" y="57150"/>
                      </a:lnTo>
                      <a:lnTo>
                        <a:pt x="10331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1" name="フリーフォーム: 図形 980">
                  <a:extLst>
                    <a:ext uri="{FF2B5EF4-FFF2-40B4-BE49-F238E27FC236}">
                      <a16:creationId xmlns:a16="http://schemas.microsoft.com/office/drawing/2014/main" id="{C071BAAF-15CC-4EC2-A35C-8A2274ADD7EA}"/>
                    </a:ext>
                  </a:extLst>
                </p:cNvPr>
                <p:cNvSpPr/>
                <p:nvPr/>
              </p:nvSpPr>
              <p:spPr>
                <a:xfrm>
                  <a:off x="37323792" y="23902988"/>
                  <a:ext cx="528560" cy="366052"/>
                </a:xfrm>
                <a:custGeom>
                  <a:avLst/>
                  <a:gdLst>
                    <a:gd name="connsiteX0" fmla="*/ 311864 w 528560"/>
                    <a:gd name="connsiteY0" fmla="*/ 0 h 366052"/>
                    <a:gd name="connsiteX1" fmla="*/ 362756 w 528560"/>
                    <a:gd name="connsiteY1" fmla="*/ 5414 h 366052"/>
                    <a:gd name="connsiteX2" fmla="*/ 350760 w 528560"/>
                    <a:gd name="connsiteY2" fmla="*/ 125412 h 366052"/>
                    <a:gd name="connsiteX3" fmla="*/ 528560 w 528560"/>
                    <a:gd name="connsiteY3" fmla="*/ 119062 h 366052"/>
                    <a:gd name="connsiteX4" fmla="*/ 471408 w 528560"/>
                    <a:gd name="connsiteY4" fmla="*/ 182562 h 366052"/>
                    <a:gd name="connsiteX5" fmla="*/ 503160 w 528560"/>
                    <a:gd name="connsiteY5" fmla="*/ 233362 h 366052"/>
                    <a:gd name="connsiteX6" fmla="*/ 522336 w 528560"/>
                    <a:gd name="connsiteY6" fmla="*/ 241174 h 366052"/>
                    <a:gd name="connsiteX7" fmla="*/ 477760 w 528560"/>
                    <a:gd name="connsiteY7" fmla="*/ 284162 h 366052"/>
                    <a:gd name="connsiteX8" fmla="*/ 471408 w 528560"/>
                    <a:gd name="connsiteY8" fmla="*/ 334962 h 366052"/>
                    <a:gd name="connsiteX9" fmla="*/ 357108 w 528560"/>
                    <a:gd name="connsiteY9" fmla="*/ 350836 h 366052"/>
                    <a:gd name="connsiteX10" fmla="*/ 299960 w 528560"/>
                    <a:gd name="connsiteY10" fmla="*/ 312736 h 366052"/>
                    <a:gd name="connsiteX11" fmla="*/ 211056 w 528560"/>
                    <a:gd name="connsiteY11" fmla="*/ 300036 h 366052"/>
                    <a:gd name="connsiteX12" fmla="*/ 176132 w 528560"/>
                    <a:gd name="connsiteY12" fmla="*/ 293688 h 366052"/>
                    <a:gd name="connsiteX13" fmla="*/ 125332 w 528560"/>
                    <a:gd name="connsiteY13" fmla="*/ 354012 h 366052"/>
                    <a:gd name="connsiteX14" fmla="*/ 111440 w 528560"/>
                    <a:gd name="connsiteY14" fmla="*/ 366052 h 366052"/>
                    <a:gd name="connsiteX15" fmla="*/ 38020 w 528560"/>
                    <a:gd name="connsiteY15" fmla="*/ 285750 h 366052"/>
                    <a:gd name="connsiteX16" fmla="*/ 0 w 528560"/>
                    <a:gd name="connsiteY16" fmla="*/ 222380 h 366052"/>
                    <a:gd name="connsiteX17" fmla="*/ 58656 w 528560"/>
                    <a:gd name="connsiteY17" fmla="*/ 239712 h 366052"/>
                    <a:gd name="connsiteX18" fmla="*/ 33256 w 528560"/>
                    <a:gd name="connsiteY18" fmla="*/ 141288 h 366052"/>
                    <a:gd name="connsiteX19" fmla="*/ 61832 w 528560"/>
                    <a:gd name="connsiteY19" fmla="*/ 39688 h 366052"/>
                    <a:gd name="connsiteX20" fmla="*/ 233284 w 528560"/>
                    <a:gd name="connsiteY20" fmla="*/ 71436 h 366052"/>
                    <a:gd name="connsiteX21" fmla="*/ 261852 w 528560"/>
                    <a:gd name="connsiteY21" fmla="*/ 33338 h 366052"/>
                    <a:gd name="connsiteX22" fmla="*/ 311864 w 528560"/>
                    <a:gd name="connsiteY22" fmla="*/ 0 h 3660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28560" h="366052">
                      <a:moveTo>
                        <a:pt x="311864" y="0"/>
                      </a:moveTo>
                      <a:lnTo>
                        <a:pt x="362756" y="5414"/>
                      </a:lnTo>
                      <a:lnTo>
                        <a:pt x="350760" y="125412"/>
                      </a:lnTo>
                      <a:lnTo>
                        <a:pt x="528560" y="119062"/>
                      </a:lnTo>
                      <a:lnTo>
                        <a:pt x="471408" y="182562"/>
                      </a:lnTo>
                      <a:lnTo>
                        <a:pt x="503160" y="233362"/>
                      </a:lnTo>
                      <a:lnTo>
                        <a:pt x="522336" y="241174"/>
                      </a:lnTo>
                      <a:lnTo>
                        <a:pt x="477760" y="284162"/>
                      </a:lnTo>
                      <a:lnTo>
                        <a:pt x="471408" y="334962"/>
                      </a:lnTo>
                      <a:lnTo>
                        <a:pt x="357108" y="350836"/>
                      </a:lnTo>
                      <a:lnTo>
                        <a:pt x="299960" y="312736"/>
                      </a:lnTo>
                      <a:lnTo>
                        <a:pt x="211056" y="300036"/>
                      </a:lnTo>
                      <a:cubicBezTo>
                        <a:pt x="199416" y="297920"/>
                        <a:pt x="186144" y="287382"/>
                        <a:pt x="176132" y="293688"/>
                      </a:cubicBezTo>
                      <a:cubicBezTo>
                        <a:pt x="153888" y="307694"/>
                        <a:pt x="125332" y="354012"/>
                        <a:pt x="125332" y="354012"/>
                      </a:cubicBezTo>
                      <a:lnTo>
                        <a:pt x="111440" y="366052"/>
                      </a:lnTo>
                      <a:lnTo>
                        <a:pt x="38020" y="285750"/>
                      </a:lnTo>
                      <a:lnTo>
                        <a:pt x="0" y="222380"/>
                      </a:lnTo>
                      <a:lnTo>
                        <a:pt x="58656" y="239712"/>
                      </a:lnTo>
                      <a:lnTo>
                        <a:pt x="33256" y="141288"/>
                      </a:lnTo>
                      <a:lnTo>
                        <a:pt x="61832" y="39688"/>
                      </a:lnTo>
                      <a:lnTo>
                        <a:pt x="233284" y="71436"/>
                      </a:lnTo>
                      <a:lnTo>
                        <a:pt x="261852" y="33338"/>
                      </a:lnTo>
                      <a:lnTo>
                        <a:pt x="31186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2" name="フリーフォーム: 図形 981">
                  <a:extLst>
                    <a:ext uri="{FF2B5EF4-FFF2-40B4-BE49-F238E27FC236}">
                      <a16:creationId xmlns:a16="http://schemas.microsoft.com/office/drawing/2014/main" id="{0B222F94-7EF9-442C-8713-790963B68ECF}"/>
                    </a:ext>
                  </a:extLst>
                </p:cNvPr>
                <p:cNvSpPr/>
                <p:nvPr/>
              </p:nvSpPr>
              <p:spPr>
                <a:xfrm>
                  <a:off x="35882064" y="24140730"/>
                  <a:ext cx="1251148" cy="1381508"/>
                </a:xfrm>
                <a:custGeom>
                  <a:avLst/>
                  <a:gdLst>
                    <a:gd name="connsiteX0" fmla="*/ 533216 w 1251148"/>
                    <a:gd name="connsiteY0" fmla="*/ 0 h 1381508"/>
                    <a:gd name="connsiteX1" fmla="*/ 605036 w 1251148"/>
                    <a:gd name="connsiteY1" fmla="*/ 71820 h 1381508"/>
                    <a:gd name="connsiteX2" fmla="*/ 560584 w 1251148"/>
                    <a:gd name="connsiteY2" fmla="*/ 135320 h 1381508"/>
                    <a:gd name="connsiteX3" fmla="*/ 617736 w 1251148"/>
                    <a:gd name="connsiteY3" fmla="*/ 198820 h 1381508"/>
                    <a:gd name="connsiteX4" fmla="*/ 674888 w 1251148"/>
                    <a:gd name="connsiteY4" fmla="*/ 236920 h 1381508"/>
                    <a:gd name="connsiteX5" fmla="*/ 674888 w 1251148"/>
                    <a:gd name="connsiteY5" fmla="*/ 287720 h 1381508"/>
                    <a:gd name="connsiteX6" fmla="*/ 694712 w 1251148"/>
                    <a:gd name="connsiteY6" fmla="*/ 291024 h 1381508"/>
                    <a:gd name="connsiteX7" fmla="*/ 689176 w 1251148"/>
                    <a:gd name="connsiteY7" fmla="*/ 324234 h 1381508"/>
                    <a:gd name="connsiteX8" fmla="*/ 712984 w 1251148"/>
                    <a:gd name="connsiteY8" fmla="*/ 338520 h 1381508"/>
                    <a:gd name="connsiteX9" fmla="*/ 789184 w 1251148"/>
                    <a:gd name="connsiteY9" fmla="*/ 371858 h 1381508"/>
                    <a:gd name="connsiteX10" fmla="*/ 922536 w 1251148"/>
                    <a:gd name="connsiteY10" fmla="*/ 457582 h 1381508"/>
                    <a:gd name="connsiteX11" fmla="*/ 1003500 w 1251148"/>
                    <a:gd name="connsiteY11" fmla="*/ 409958 h 1381508"/>
                    <a:gd name="connsiteX12" fmla="*/ 1089224 w 1251148"/>
                    <a:gd name="connsiteY12" fmla="*/ 376620 h 1381508"/>
                    <a:gd name="connsiteX13" fmla="*/ 1117800 w 1251148"/>
                    <a:gd name="connsiteY13" fmla="*/ 319470 h 1381508"/>
                    <a:gd name="connsiteX14" fmla="*/ 1208288 w 1251148"/>
                    <a:gd name="connsiteY14" fmla="*/ 319470 h 1381508"/>
                    <a:gd name="connsiteX15" fmla="*/ 1222144 w 1251148"/>
                    <a:gd name="connsiteY15" fmla="*/ 402614 h 1381508"/>
                    <a:gd name="connsiteX16" fmla="*/ 1132088 w 1251148"/>
                    <a:gd name="connsiteY16" fmla="*/ 474250 h 1381508"/>
                    <a:gd name="connsiteX17" fmla="*/ 1127324 w 1251148"/>
                    <a:gd name="connsiteY17" fmla="*/ 545690 h 1381508"/>
                    <a:gd name="connsiteX18" fmla="*/ 1145892 w 1251148"/>
                    <a:gd name="connsiteY18" fmla="*/ 546888 h 1381508"/>
                    <a:gd name="connsiteX19" fmla="*/ 1093984 w 1251148"/>
                    <a:gd name="connsiteY19" fmla="*/ 676658 h 1381508"/>
                    <a:gd name="connsiteX20" fmla="*/ 1103512 w 1251148"/>
                    <a:gd name="connsiteY20" fmla="*/ 714758 h 1381508"/>
                    <a:gd name="connsiteX21" fmla="*/ 1217812 w 1251148"/>
                    <a:gd name="connsiteY21" fmla="*/ 857634 h 1381508"/>
                    <a:gd name="connsiteX22" fmla="*/ 1251148 w 1251148"/>
                    <a:gd name="connsiteY22" fmla="*/ 1014794 h 1381508"/>
                    <a:gd name="connsiteX23" fmla="*/ 1213048 w 1251148"/>
                    <a:gd name="connsiteY23" fmla="*/ 1114808 h 1381508"/>
                    <a:gd name="connsiteX24" fmla="*/ 1122560 w 1251148"/>
                    <a:gd name="connsiteY24" fmla="*/ 1143382 h 1381508"/>
                    <a:gd name="connsiteX25" fmla="*/ 1098748 w 1251148"/>
                    <a:gd name="connsiteY25" fmla="*/ 1200534 h 1381508"/>
                    <a:gd name="connsiteX26" fmla="*/ 884436 w 1251148"/>
                    <a:gd name="connsiteY26" fmla="*/ 1191008 h 1381508"/>
                    <a:gd name="connsiteX27" fmla="*/ 865384 w 1251148"/>
                    <a:gd name="connsiteY27" fmla="*/ 1110046 h 1381508"/>
                    <a:gd name="connsiteX28" fmla="*/ 822524 w 1251148"/>
                    <a:gd name="connsiteY28" fmla="*/ 1090994 h 1381508"/>
                    <a:gd name="connsiteX29" fmla="*/ 803472 w 1251148"/>
                    <a:gd name="connsiteY29" fmla="*/ 1019558 h 1381508"/>
                    <a:gd name="connsiteX30" fmla="*/ 665360 w 1251148"/>
                    <a:gd name="connsiteY30" fmla="*/ 1024320 h 1381508"/>
                    <a:gd name="connsiteX31" fmla="*/ 632024 w 1251148"/>
                    <a:gd name="connsiteY31" fmla="*/ 1105282 h 1381508"/>
                    <a:gd name="connsiteX32" fmla="*/ 422472 w 1251148"/>
                    <a:gd name="connsiteY32" fmla="*/ 1105282 h 1381508"/>
                    <a:gd name="connsiteX33" fmla="*/ 427236 w 1251148"/>
                    <a:gd name="connsiteY33" fmla="*/ 1205294 h 1381508"/>
                    <a:gd name="connsiteX34" fmla="*/ 374848 w 1251148"/>
                    <a:gd name="connsiteY34" fmla="*/ 1243394 h 1381508"/>
                    <a:gd name="connsiteX35" fmla="*/ 403424 w 1251148"/>
                    <a:gd name="connsiteY35" fmla="*/ 1291020 h 1381508"/>
                    <a:gd name="connsiteX36" fmla="*/ 298648 w 1251148"/>
                    <a:gd name="connsiteY36" fmla="*/ 1324358 h 1381508"/>
                    <a:gd name="connsiteX37" fmla="*/ 208160 w 1251148"/>
                    <a:gd name="connsiteY37" fmla="*/ 1381508 h 1381508"/>
                    <a:gd name="connsiteX38" fmla="*/ 139032 w 1251148"/>
                    <a:gd name="connsiteY38" fmla="*/ 1312378 h 1381508"/>
                    <a:gd name="connsiteX39" fmla="*/ 154184 w 1251148"/>
                    <a:gd name="connsiteY39" fmla="*/ 1303720 h 1381508"/>
                    <a:gd name="connsiteX40" fmla="*/ 160536 w 1251148"/>
                    <a:gd name="connsiteY40" fmla="*/ 1208470 h 1381508"/>
                    <a:gd name="connsiteX41" fmla="*/ 135136 w 1251148"/>
                    <a:gd name="connsiteY41" fmla="*/ 1164020 h 1381508"/>
                    <a:gd name="connsiteX42" fmla="*/ 77984 w 1251148"/>
                    <a:gd name="connsiteY42" fmla="*/ 1195770 h 1381508"/>
                    <a:gd name="connsiteX43" fmla="*/ 20836 w 1251148"/>
                    <a:gd name="connsiteY43" fmla="*/ 1056070 h 1381508"/>
                    <a:gd name="connsiteX44" fmla="*/ 71592 w 1251148"/>
                    <a:gd name="connsiteY44" fmla="*/ 903798 h 1381508"/>
                    <a:gd name="connsiteX45" fmla="*/ 201016 w 1251148"/>
                    <a:gd name="connsiteY45" fmla="*/ 869538 h 1381508"/>
                    <a:gd name="connsiteX46" fmla="*/ 243880 w 1251148"/>
                    <a:gd name="connsiteY46" fmla="*/ 893350 h 1381508"/>
                    <a:gd name="connsiteX47" fmla="*/ 274836 w 1251148"/>
                    <a:gd name="connsiteY47" fmla="*/ 869538 h 1381508"/>
                    <a:gd name="connsiteX48" fmla="*/ 286744 w 1251148"/>
                    <a:gd name="connsiteY48" fmla="*/ 709994 h 1381508"/>
                    <a:gd name="connsiteX49" fmla="*/ 298648 w 1251148"/>
                    <a:gd name="connsiteY49" fmla="*/ 693326 h 1381508"/>
                    <a:gd name="connsiteX50" fmla="*/ 298648 w 1251148"/>
                    <a:gd name="connsiteY50" fmla="*/ 648082 h 1381508"/>
                    <a:gd name="connsiteX51" fmla="*/ 208160 w 1251148"/>
                    <a:gd name="connsiteY51" fmla="*/ 595694 h 1381508"/>
                    <a:gd name="connsiteX52" fmla="*/ 86716 w 1251148"/>
                    <a:gd name="connsiteY52" fmla="*/ 598076 h 1381508"/>
                    <a:gd name="connsiteX53" fmla="*/ 992 w 1251148"/>
                    <a:gd name="connsiteY53" fmla="*/ 686182 h 1381508"/>
                    <a:gd name="connsiteX54" fmla="*/ 0 w 1251148"/>
                    <a:gd name="connsiteY54" fmla="*/ 689394 h 1381508"/>
                    <a:gd name="connsiteX55" fmla="*/ 43060 w 1251148"/>
                    <a:gd name="connsiteY55" fmla="*/ 468694 h 1381508"/>
                    <a:gd name="connsiteX56" fmla="*/ 92328 w 1251148"/>
                    <a:gd name="connsiteY56" fmla="*/ 336570 h 1381508"/>
                    <a:gd name="connsiteX57" fmla="*/ 116088 w 1251148"/>
                    <a:gd name="connsiteY57" fmla="*/ 332170 h 1381508"/>
                    <a:gd name="connsiteX58" fmla="*/ 249436 w 1251148"/>
                    <a:gd name="connsiteY58" fmla="*/ 59120 h 1381508"/>
                    <a:gd name="connsiteX59" fmla="*/ 287536 w 1251148"/>
                    <a:gd name="connsiteY59" fmla="*/ 1970 h 1381508"/>
                    <a:gd name="connsiteX60" fmla="*/ 471688 w 1251148"/>
                    <a:gd name="connsiteY60" fmla="*/ 84520 h 1381508"/>
                    <a:gd name="connsiteX61" fmla="*/ 516136 w 1251148"/>
                    <a:gd name="connsiteY61" fmla="*/ 71820 h 1381508"/>
                    <a:gd name="connsiteX62" fmla="*/ 516136 w 1251148"/>
                    <a:gd name="connsiteY62" fmla="*/ 21020 h 1381508"/>
                    <a:gd name="connsiteX63" fmla="*/ 533216 w 1251148"/>
                    <a:gd name="connsiteY63" fmla="*/ 0 h 13815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1251148" h="1381508">
                      <a:moveTo>
                        <a:pt x="533216" y="0"/>
                      </a:moveTo>
                      <a:lnTo>
                        <a:pt x="605036" y="71820"/>
                      </a:lnTo>
                      <a:lnTo>
                        <a:pt x="560584" y="135320"/>
                      </a:lnTo>
                      <a:lnTo>
                        <a:pt x="617736" y="198820"/>
                      </a:lnTo>
                      <a:lnTo>
                        <a:pt x="674888" y="236920"/>
                      </a:lnTo>
                      <a:lnTo>
                        <a:pt x="674888" y="287720"/>
                      </a:lnTo>
                      <a:lnTo>
                        <a:pt x="694712" y="291024"/>
                      </a:lnTo>
                      <a:lnTo>
                        <a:pt x="689176" y="324234"/>
                      </a:lnTo>
                      <a:lnTo>
                        <a:pt x="712984" y="338520"/>
                      </a:lnTo>
                      <a:lnTo>
                        <a:pt x="789184" y="371858"/>
                      </a:lnTo>
                      <a:lnTo>
                        <a:pt x="922536" y="457582"/>
                      </a:lnTo>
                      <a:lnTo>
                        <a:pt x="1003500" y="409958"/>
                      </a:lnTo>
                      <a:lnTo>
                        <a:pt x="1089224" y="376620"/>
                      </a:lnTo>
                      <a:lnTo>
                        <a:pt x="1117800" y="319470"/>
                      </a:lnTo>
                      <a:lnTo>
                        <a:pt x="1208288" y="319470"/>
                      </a:lnTo>
                      <a:lnTo>
                        <a:pt x="1222144" y="402614"/>
                      </a:lnTo>
                      <a:lnTo>
                        <a:pt x="1132088" y="474250"/>
                      </a:lnTo>
                      <a:lnTo>
                        <a:pt x="1127324" y="545690"/>
                      </a:lnTo>
                      <a:lnTo>
                        <a:pt x="1145892" y="546888"/>
                      </a:lnTo>
                      <a:lnTo>
                        <a:pt x="1093984" y="676658"/>
                      </a:lnTo>
                      <a:lnTo>
                        <a:pt x="1103512" y="714758"/>
                      </a:lnTo>
                      <a:lnTo>
                        <a:pt x="1217812" y="857634"/>
                      </a:lnTo>
                      <a:lnTo>
                        <a:pt x="1251148" y="1014794"/>
                      </a:lnTo>
                      <a:lnTo>
                        <a:pt x="1213048" y="1114808"/>
                      </a:lnTo>
                      <a:lnTo>
                        <a:pt x="1122560" y="1143382"/>
                      </a:lnTo>
                      <a:lnTo>
                        <a:pt x="1098748" y="1200534"/>
                      </a:lnTo>
                      <a:lnTo>
                        <a:pt x="884436" y="1191008"/>
                      </a:lnTo>
                      <a:lnTo>
                        <a:pt x="865384" y="1110046"/>
                      </a:lnTo>
                      <a:lnTo>
                        <a:pt x="822524" y="1090994"/>
                      </a:lnTo>
                      <a:lnTo>
                        <a:pt x="803472" y="1019558"/>
                      </a:lnTo>
                      <a:lnTo>
                        <a:pt x="665360" y="1024320"/>
                      </a:lnTo>
                      <a:lnTo>
                        <a:pt x="632024" y="1105282"/>
                      </a:lnTo>
                      <a:lnTo>
                        <a:pt x="422472" y="1105282"/>
                      </a:lnTo>
                      <a:lnTo>
                        <a:pt x="427236" y="1205294"/>
                      </a:lnTo>
                      <a:lnTo>
                        <a:pt x="374848" y="1243394"/>
                      </a:lnTo>
                      <a:lnTo>
                        <a:pt x="403424" y="1291020"/>
                      </a:lnTo>
                      <a:lnTo>
                        <a:pt x="298648" y="1324358"/>
                      </a:lnTo>
                      <a:lnTo>
                        <a:pt x="208160" y="1381508"/>
                      </a:lnTo>
                      <a:lnTo>
                        <a:pt x="139032" y="1312378"/>
                      </a:lnTo>
                      <a:lnTo>
                        <a:pt x="154184" y="1303720"/>
                      </a:lnTo>
                      <a:lnTo>
                        <a:pt x="160536" y="1208470"/>
                      </a:lnTo>
                      <a:lnTo>
                        <a:pt x="135136" y="1164020"/>
                      </a:lnTo>
                      <a:lnTo>
                        <a:pt x="77984" y="1195770"/>
                      </a:lnTo>
                      <a:lnTo>
                        <a:pt x="20836" y="1056070"/>
                      </a:lnTo>
                      <a:lnTo>
                        <a:pt x="71592" y="903798"/>
                      </a:lnTo>
                      <a:lnTo>
                        <a:pt x="201016" y="869538"/>
                      </a:lnTo>
                      <a:lnTo>
                        <a:pt x="243880" y="893350"/>
                      </a:lnTo>
                      <a:lnTo>
                        <a:pt x="274836" y="869538"/>
                      </a:lnTo>
                      <a:lnTo>
                        <a:pt x="286744" y="709994"/>
                      </a:lnTo>
                      <a:lnTo>
                        <a:pt x="298648" y="693326"/>
                      </a:lnTo>
                      <a:lnTo>
                        <a:pt x="298648" y="648082"/>
                      </a:lnTo>
                      <a:lnTo>
                        <a:pt x="208160" y="595694"/>
                      </a:lnTo>
                      <a:lnTo>
                        <a:pt x="86716" y="598076"/>
                      </a:lnTo>
                      <a:lnTo>
                        <a:pt x="992" y="686182"/>
                      </a:lnTo>
                      <a:lnTo>
                        <a:pt x="0" y="689394"/>
                      </a:lnTo>
                      <a:lnTo>
                        <a:pt x="43060" y="468694"/>
                      </a:lnTo>
                      <a:lnTo>
                        <a:pt x="92328" y="336570"/>
                      </a:lnTo>
                      <a:lnTo>
                        <a:pt x="116088" y="332170"/>
                      </a:lnTo>
                      <a:lnTo>
                        <a:pt x="249436" y="59120"/>
                      </a:lnTo>
                      <a:lnTo>
                        <a:pt x="287536" y="1970"/>
                      </a:lnTo>
                      <a:lnTo>
                        <a:pt x="471688" y="84520"/>
                      </a:lnTo>
                      <a:lnTo>
                        <a:pt x="516136" y="71820"/>
                      </a:lnTo>
                      <a:lnTo>
                        <a:pt x="516136" y="21020"/>
                      </a:lnTo>
                      <a:lnTo>
                        <a:pt x="53321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3" name="フリーフォーム: 図形 982">
                  <a:extLst>
                    <a:ext uri="{FF2B5EF4-FFF2-40B4-BE49-F238E27FC236}">
                      <a16:creationId xmlns:a16="http://schemas.microsoft.com/office/drawing/2014/main" id="{11932024-5289-4760-A671-D1C3E014D042}"/>
                    </a:ext>
                  </a:extLst>
                </p:cNvPr>
                <p:cNvSpPr/>
                <p:nvPr/>
              </p:nvSpPr>
              <p:spPr>
                <a:xfrm>
                  <a:off x="36571240" y="24195750"/>
                  <a:ext cx="519112" cy="402562"/>
                </a:xfrm>
                <a:custGeom>
                  <a:avLst/>
                  <a:gdLst>
                    <a:gd name="connsiteX0" fmla="*/ 417424 w 519112"/>
                    <a:gd name="connsiteY0" fmla="*/ 0 h 402562"/>
                    <a:gd name="connsiteX1" fmla="*/ 466724 w 519112"/>
                    <a:gd name="connsiteY1" fmla="*/ 73950 h 402562"/>
                    <a:gd name="connsiteX2" fmla="*/ 519112 w 519112"/>
                    <a:gd name="connsiteY2" fmla="*/ 83474 h 402562"/>
                    <a:gd name="connsiteX3" fmla="*/ 509584 w 519112"/>
                    <a:gd name="connsiteY3" fmla="*/ 178726 h 402562"/>
                    <a:gd name="connsiteX4" fmla="*/ 481008 w 519112"/>
                    <a:gd name="connsiteY4" fmla="*/ 216826 h 402562"/>
                    <a:gd name="connsiteX5" fmla="*/ 476248 w 519112"/>
                    <a:gd name="connsiteY5" fmla="*/ 264450 h 402562"/>
                    <a:gd name="connsiteX6" fmla="*/ 428624 w 519112"/>
                    <a:gd name="connsiteY6" fmla="*/ 264450 h 402562"/>
                    <a:gd name="connsiteX7" fmla="*/ 400048 w 519112"/>
                    <a:gd name="connsiteY7" fmla="*/ 321600 h 402562"/>
                    <a:gd name="connsiteX8" fmla="*/ 314324 w 519112"/>
                    <a:gd name="connsiteY8" fmla="*/ 354938 h 402562"/>
                    <a:gd name="connsiteX9" fmla="*/ 233360 w 519112"/>
                    <a:gd name="connsiteY9" fmla="*/ 402562 h 402562"/>
                    <a:gd name="connsiteX10" fmla="*/ 100008 w 519112"/>
                    <a:gd name="connsiteY10" fmla="*/ 316838 h 402562"/>
                    <a:gd name="connsiteX11" fmla="*/ 23808 w 519112"/>
                    <a:gd name="connsiteY11" fmla="*/ 283500 h 402562"/>
                    <a:gd name="connsiteX12" fmla="*/ 0 w 519112"/>
                    <a:gd name="connsiteY12" fmla="*/ 269214 h 402562"/>
                    <a:gd name="connsiteX13" fmla="*/ 5536 w 519112"/>
                    <a:gd name="connsiteY13" fmla="*/ 236004 h 402562"/>
                    <a:gd name="connsiteX14" fmla="*/ 100008 w 519112"/>
                    <a:gd name="connsiteY14" fmla="*/ 251750 h 402562"/>
                    <a:gd name="connsiteX15" fmla="*/ 239712 w 519112"/>
                    <a:gd name="connsiteY15" fmla="*/ 200950 h 402562"/>
                    <a:gd name="connsiteX16" fmla="*/ 284160 w 519112"/>
                    <a:gd name="connsiteY16" fmla="*/ 131100 h 402562"/>
                    <a:gd name="connsiteX17" fmla="*/ 341312 w 519112"/>
                    <a:gd name="connsiteY17" fmla="*/ 131100 h 402562"/>
                    <a:gd name="connsiteX18" fmla="*/ 417512 w 519112"/>
                    <a:gd name="connsiteY18" fmla="*/ 4100 h 402562"/>
                    <a:gd name="connsiteX19" fmla="*/ 417424 w 519112"/>
                    <a:gd name="connsiteY19" fmla="*/ 0 h 402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19112" h="402562">
                      <a:moveTo>
                        <a:pt x="417424" y="0"/>
                      </a:moveTo>
                      <a:lnTo>
                        <a:pt x="466724" y="73950"/>
                      </a:lnTo>
                      <a:lnTo>
                        <a:pt x="519112" y="83474"/>
                      </a:lnTo>
                      <a:lnTo>
                        <a:pt x="509584" y="178726"/>
                      </a:lnTo>
                      <a:lnTo>
                        <a:pt x="481008" y="216826"/>
                      </a:lnTo>
                      <a:lnTo>
                        <a:pt x="476248" y="264450"/>
                      </a:lnTo>
                      <a:lnTo>
                        <a:pt x="428624" y="264450"/>
                      </a:lnTo>
                      <a:lnTo>
                        <a:pt x="400048" y="321600"/>
                      </a:lnTo>
                      <a:lnTo>
                        <a:pt x="314324" y="354938"/>
                      </a:lnTo>
                      <a:lnTo>
                        <a:pt x="233360" y="402562"/>
                      </a:lnTo>
                      <a:lnTo>
                        <a:pt x="100008" y="316838"/>
                      </a:lnTo>
                      <a:lnTo>
                        <a:pt x="23808" y="283500"/>
                      </a:lnTo>
                      <a:lnTo>
                        <a:pt x="0" y="269214"/>
                      </a:lnTo>
                      <a:lnTo>
                        <a:pt x="5536" y="236004"/>
                      </a:lnTo>
                      <a:lnTo>
                        <a:pt x="100008" y="251750"/>
                      </a:lnTo>
                      <a:lnTo>
                        <a:pt x="239712" y="200950"/>
                      </a:lnTo>
                      <a:lnTo>
                        <a:pt x="284160" y="131100"/>
                      </a:lnTo>
                      <a:lnTo>
                        <a:pt x="341312" y="131100"/>
                      </a:lnTo>
                      <a:lnTo>
                        <a:pt x="417512" y="4100"/>
                      </a:lnTo>
                      <a:lnTo>
                        <a:pt x="41742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4" name="フリーフォーム: 図形 983">
                  <a:extLst>
                    <a:ext uri="{FF2B5EF4-FFF2-40B4-BE49-F238E27FC236}">
                      <a16:creationId xmlns:a16="http://schemas.microsoft.com/office/drawing/2014/main" id="{1F8F4912-CDCD-4369-9DE3-6743E8FC9AA8}"/>
                    </a:ext>
                  </a:extLst>
                </p:cNvPr>
                <p:cNvSpPr/>
                <p:nvPr/>
              </p:nvSpPr>
              <p:spPr>
                <a:xfrm>
                  <a:off x="36984744" y="24015458"/>
                  <a:ext cx="450488" cy="651584"/>
                </a:xfrm>
                <a:custGeom>
                  <a:avLst/>
                  <a:gdLst>
                    <a:gd name="connsiteX0" fmla="*/ 0 w 450488"/>
                    <a:gd name="connsiteY0" fmla="*/ 0 h 651584"/>
                    <a:gd name="connsiteX1" fmla="*/ 10356 w 450488"/>
                    <a:gd name="connsiteY1" fmla="*/ 6592 h 651584"/>
                    <a:gd name="connsiteX2" fmla="*/ 29408 w 450488"/>
                    <a:gd name="connsiteY2" fmla="*/ 76442 h 651584"/>
                    <a:gd name="connsiteX3" fmla="*/ 67664 w 450488"/>
                    <a:gd name="connsiteY3" fmla="*/ 45834 h 651584"/>
                    <a:gd name="connsiteX4" fmla="*/ 96080 w 450488"/>
                    <a:gd name="connsiteY4" fmla="*/ 136766 h 651584"/>
                    <a:gd name="connsiteX5" fmla="*/ 178632 w 450488"/>
                    <a:gd name="connsiteY5" fmla="*/ 168518 h 651584"/>
                    <a:gd name="connsiteX6" fmla="*/ 184980 w 450488"/>
                    <a:gd name="connsiteY6" fmla="*/ 209792 h 651584"/>
                    <a:gd name="connsiteX7" fmla="*/ 261180 w 450488"/>
                    <a:gd name="connsiteY7" fmla="*/ 222492 h 651584"/>
                    <a:gd name="connsiteX8" fmla="*/ 258008 w 450488"/>
                    <a:gd name="connsiteY8" fmla="*/ 85966 h 651584"/>
                    <a:gd name="connsiteX9" fmla="*/ 339048 w 450488"/>
                    <a:gd name="connsiteY9" fmla="*/ 109910 h 651584"/>
                    <a:gd name="connsiteX10" fmla="*/ 377068 w 450488"/>
                    <a:gd name="connsiteY10" fmla="*/ 173280 h 651584"/>
                    <a:gd name="connsiteX11" fmla="*/ 450488 w 450488"/>
                    <a:gd name="connsiteY11" fmla="*/ 253582 h 651584"/>
                    <a:gd name="connsiteX12" fmla="*/ 369132 w 450488"/>
                    <a:gd name="connsiteY12" fmla="*/ 324092 h 651584"/>
                    <a:gd name="connsiteX13" fmla="*/ 404056 w 450488"/>
                    <a:gd name="connsiteY13" fmla="*/ 393942 h 651584"/>
                    <a:gd name="connsiteX14" fmla="*/ 372304 w 450488"/>
                    <a:gd name="connsiteY14" fmla="*/ 463792 h 651584"/>
                    <a:gd name="connsiteX15" fmla="*/ 411968 w 450488"/>
                    <a:gd name="connsiteY15" fmla="*/ 629888 h 651584"/>
                    <a:gd name="connsiteX16" fmla="*/ 372304 w 450488"/>
                    <a:gd name="connsiteY16" fmla="*/ 622542 h 651584"/>
                    <a:gd name="connsiteX17" fmla="*/ 315156 w 450488"/>
                    <a:gd name="connsiteY17" fmla="*/ 616192 h 651584"/>
                    <a:gd name="connsiteX18" fmla="*/ 273864 w 450488"/>
                    <a:gd name="connsiteY18" fmla="*/ 651584 h 651584"/>
                    <a:gd name="connsiteX19" fmla="*/ 208000 w 450488"/>
                    <a:gd name="connsiteY19" fmla="*/ 528086 h 651584"/>
                    <a:gd name="connsiteX20" fmla="*/ 134180 w 450488"/>
                    <a:gd name="connsiteY20" fmla="*/ 516180 h 651584"/>
                    <a:gd name="connsiteX21" fmla="*/ 119464 w 450488"/>
                    <a:gd name="connsiteY21" fmla="*/ 527886 h 651584"/>
                    <a:gd name="connsiteX22" fmla="*/ 105608 w 450488"/>
                    <a:gd name="connsiteY22" fmla="*/ 444742 h 651584"/>
                    <a:gd name="connsiteX23" fmla="*/ 62744 w 450488"/>
                    <a:gd name="connsiteY23" fmla="*/ 444742 h 651584"/>
                    <a:gd name="connsiteX24" fmla="*/ 67504 w 450488"/>
                    <a:gd name="connsiteY24" fmla="*/ 397118 h 651584"/>
                    <a:gd name="connsiteX25" fmla="*/ 96080 w 450488"/>
                    <a:gd name="connsiteY25" fmla="*/ 359018 h 651584"/>
                    <a:gd name="connsiteX26" fmla="*/ 105608 w 450488"/>
                    <a:gd name="connsiteY26" fmla="*/ 263766 h 651584"/>
                    <a:gd name="connsiteX27" fmla="*/ 53220 w 450488"/>
                    <a:gd name="connsiteY27" fmla="*/ 254242 h 651584"/>
                    <a:gd name="connsiteX28" fmla="*/ 3920 w 450488"/>
                    <a:gd name="connsiteY28" fmla="*/ 180292 h 651584"/>
                    <a:gd name="connsiteX29" fmla="*/ 0 w 450488"/>
                    <a:gd name="connsiteY29" fmla="*/ 0 h 651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50488" h="651584">
                      <a:moveTo>
                        <a:pt x="0" y="0"/>
                      </a:moveTo>
                      <a:lnTo>
                        <a:pt x="10356" y="6592"/>
                      </a:lnTo>
                      <a:lnTo>
                        <a:pt x="29408" y="76442"/>
                      </a:lnTo>
                      <a:lnTo>
                        <a:pt x="67664" y="45834"/>
                      </a:lnTo>
                      <a:lnTo>
                        <a:pt x="96080" y="136766"/>
                      </a:lnTo>
                      <a:lnTo>
                        <a:pt x="178632" y="168518"/>
                      </a:lnTo>
                      <a:lnTo>
                        <a:pt x="184980" y="209792"/>
                      </a:lnTo>
                      <a:lnTo>
                        <a:pt x="261180" y="222492"/>
                      </a:lnTo>
                      <a:cubicBezTo>
                        <a:pt x="260124" y="176984"/>
                        <a:pt x="259064" y="131474"/>
                        <a:pt x="258008" y="85966"/>
                      </a:cubicBezTo>
                      <a:lnTo>
                        <a:pt x="339048" y="109910"/>
                      </a:lnTo>
                      <a:lnTo>
                        <a:pt x="377068" y="173280"/>
                      </a:lnTo>
                      <a:lnTo>
                        <a:pt x="450488" y="253582"/>
                      </a:lnTo>
                      <a:lnTo>
                        <a:pt x="369132" y="324092"/>
                      </a:lnTo>
                      <a:lnTo>
                        <a:pt x="404056" y="393942"/>
                      </a:lnTo>
                      <a:lnTo>
                        <a:pt x="372304" y="463792"/>
                      </a:lnTo>
                      <a:lnTo>
                        <a:pt x="411968" y="629888"/>
                      </a:lnTo>
                      <a:lnTo>
                        <a:pt x="372304" y="622542"/>
                      </a:lnTo>
                      <a:lnTo>
                        <a:pt x="315156" y="616192"/>
                      </a:lnTo>
                      <a:lnTo>
                        <a:pt x="273864" y="651584"/>
                      </a:lnTo>
                      <a:lnTo>
                        <a:pt x="208000" y="528086"/>
                      </a:lnTo>
                      <a:lnTo>
                        <a:pt x="134180" y="516180"/>
                      </a:lnTo>
                      <a:lnTo>
                        <a:pt x="119464" y="527886"/>
                      </a:lnTo>
                      <a:lnTo>
                        <a:pt x="105608" y="444742"/>
                      </a:lnTo>
                      <a:lnTo>
                        <a:pt x="62744" y="444742"/>
                      </a:lnTo>
                      <a:lnTo>
                        <a:pt x="67504" y="397118"/>
                      </a:lnTo>
                      <a:lnTo>
                        <a:pt x="96080" y="359018"/>
                      </a:lnTo>
                      <a:lnTo>
                        <a:pt x="105608" y="263766"/>
                      </a:lnTo>
                      <a:lnTo>
                        <a:pt x="53220" y="254242"/>
                      </a:lnTo>
                      <a:lnTo>
                        <a:pt x="3920" y="18029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5" name="フリーフォーム: 図形 984">
                  <a:extLst>
                    <a:ext uri="{FF2B5EF4-FFF2-40B4-BE49-F238E27FC236}">
                      <a16:creationId xmlns:a16="http://schemas.microsoft.com/office/drawing/2014/main" id="{5B891676-FAE2-469E-9709-E3DB25E23625}"/>
                    </a:ext>
                  </a:extLst>
                </p:cNvPr>
                <p:cNvSpPr/>
                <p:nvPr/>
              </p:nvSpPr>
              <p:spPr>
                <a:xfrm>
                  <a:off x="36976048" y="24667368"/>
                  <a:ext cx="538776" cy="588300"/>
                </a:xfrm>
                <a:custGeom>
                  <a:avLst/>
                  <a:gdLst>
                    <a:gd name="connsiteX0" fmla="*/ 159544 w 538776"/>
                    <a:gd name="connsiteY0" fmla="*/ 0 h 588300"/>
                    <a:gd name="connsiteX1" fmla="*/ 235700 w 538776"/>
                    <a:gd name="connsiteY1" fmla="*/ 54674 h 588300"/>
                    <a:gd name="connsiteX2" fmla="*/ 241304 w 538776"/>
                    <a:gd name="connsiteY2" fmla="*/ 161132 h 588300"/>
                    <a:gd name="connsiteX3" fmla="*/ 381000 w 538776"/>
                    <a:gd name="connsiteY3" fmla="*/ 180182 h 588300"/>
                    <a:gd name="connsiteX4" fmla="*/ 450852 w 538776"/>
                    <a:gd name="connsiteY4" fmla="*/ 269082 h 588300"/>
                    <a:gd name="connsiteX5" fmla="*/ 538776 w 538776"/>
                    <a:gd name="connsiteY5" fmla="*/ 313742 h 588300"/>
                    <a:gd name="connsiteX6" fmla="*/ 499112 w 538776"/>
                    <a:gd name="connsiteY6" fmla="*/ 356712 h 588300"/>
                    <a:gd name="connsiteX7" fmla="*/ 476252 w 538776"/>
                    <a:gd name="connsiteY7" fmla="*/ 417672 h 588300"/>
                    <a:gd name="connsiteX8" fmla="*/ 499112 w 538776"/>
                    <a:gd name="connsiteY8" fmla="*/ 501492 h 588300"/>
                    <a:gd name="connsiteX9" fmla="*/ 443308 w 538776"/>
                    <a:gd name="connsiteY9" fmla="*/ 588300 h 588300"/>
                    <a:gd name="connsiteX10" fmla="*/ 357192 w 538776"/>
                    <a:gd name="connsiteY10" fmla="*/ 511970 h 588300"/>
                    <a:gd name="connsiteX11" fmla="*/ 285752 w 538776"/>
                    <a:gd name="connsiteY11" fmla="*/ 511970 h 588300"/>
                    <a:gd name="connsiteX12" fmla="*/ 204792 w 538776"/>
                    <a:gd name="connsiteY12" fmla="*/ 578644 h 588300"/>
                    <a:gd name="connsiteX13" fmla="*/ 135116 w 538776"/>
                    <a:gd name="connsiteY13" fmla="*/ 546030 h 588300"/>
                    <a:gd name="connsiteX14" fmla="*/ 157164 w 538776"/>
                    <a:gd name="connsiteY14" fmla="*/ 488156 h 588300"/>
                    <a:gd name="connsiteX15" fmla="*/ 123828 w 538776"/>
                    <a:gd name="connsiteY15" fmla="*/ 330996 h 588300"/>
                    <a:gd name="connsiteX16" fmla="*/ 9528 w 538776"/>
                    <a:gd name="connsiteY16" fmla="*/ 188120 h 588300"/>
                    <a:gd name="connsiteX17" fmla="*/ 0 w 538776"/>
                    <a:gd name="connsiteY17" fmla="*/ 150020 h 588300"/>
                    <a:gd name="connsiteX18" fmla="*/ 51908 w 538776"/>
                    <a:gd name="connsiteY18" fmla="*/ 20250 h 588300"/>
                    <a:gd name="connsiteX19" fmla="*/ 107160 w 538776"/>
                    <a:gd name="connsiteY19" fmla="*/ 23812 h 588300"/>
                    <a:gd name="connsiteX20" fmla="*/ 159544 w 538776"/>
                    <a:gd name="connsiteY20" fmla="*/ 0 h 588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38776" h="588300">
                      <a:moveTo>
                        <a:pt x="159544" y="0"/>
                      </a:moveTo>
                      <a:lnTo>
                        <a:pt x="235700" y="54674"/>
                      </a:lnTo>
                      <a:lnTo>
                        <a:pt x="241304" y="161132"/>
                      </a:lnTo>
                      <a:lnTo>
                        <a:pt x="381000" y="180182"/>
                      </a:lnTo>
                      <a:lnTo>
                        <a:pt x="450852" y="269082"/>
                      </a:lnTo>
                      <a:lnTo>
                        <a:pt x="538776" y="313742"/>
                      </a:lnTo>
                      <a:lnTo>
                        <a:pt x="499112" y="356712"/>
                      </a:lnTo>
                      <a:lnTo>
                        <a:pt x="476252" y="417672"/>
                      </a:lnTo>
                      <a:lnTo>
                        <a:pt x="499112" y="501492"/>
                      </a:lnTo>
                      <a:lnTo>
                        <a:pt x="443308" y="588300"/>
                      </a:lnTo>
                      <a:lnTo>
                        <a:pt x="357192" y="511970"/>
                      </a:lnTo>
                      <a:lnTo>
                        <a:pt x="285752" y="511970"/>
                      </a:lnTo>
                      <a:lnTo>
                        <a:pt x="204792" y="578644"/>
                      </a:lnTo>
                      <a:lnTo>
                        <a:pt x="135116" y="546030"/>
                      </a:lnTo>
                      <a:lnTo>
                        <a:pt x="157164" y="488156"/>
                      </a:lnTo>
                      <a:lnTo>
                        <a:pt x="123828" y="330996"/>
                      </a:lnTo>
                      <a:lnTo>
                        <a:pt x="9528" y="188120"/>
                      </a:lnTo>
                      <a:lnTo>
                        <a:pt x="0" y="150020"/>
                      </a:lnTo>
                      <a:lnTo>
                        <a:pt x="51908" y="20250"/>
                      </a:lnTo>
                      <a:lnTo>
                        <a:pt x="107160" y="23812"/>
                      </a:lnTo>
                      <a:lnTo>
                        <a:pt x="15954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6" name="フリーフォーム: 図形 985">
                  <a:extLst>
                    <a:ext uri="{FF2B5EF4-FFF2-40B4-BE49-F238E27FC236}">
                      <a16:creationId xmlns:a16="http://schemas.microsoft.com/office/drawing/2014/main" id="{BD1245D0-DF45-4D2E-9B04-8E3B8865B1A9}"/>
                    </a:ext>
                  </a:extLst>
                </p:cNvPr>
                <p:cNvSpPr/>
                <p:nvPr/>
              </p:nvSpPr>
              <p:spPr>
                <a:xfrm>
                  <a:off x="34567008" y="27197696"/>
                  <a:ext cx="1065652" cy="894484"/>
                </a:xfrm>
                <a:custGeom>
                  <a:avLst/>
                  <a:gdLst>
                    <a:gd name="connsiteX0" fmla="*/ 351640 w 1065652"/>
                    <a:gd name="connsiteY0" fmla="*/ 0 h 894484"/>
                    <a:gd name="connsiteX1" fmla="*/ 386568 w 1065652"/>
                    <a:gd name="connsiteY1" fmla="*/ 24754 h 894484"/>
                    <a:gd name="connsiteX2" fmla="*/ 484992 w 1065652"/>
                    <a:gd name="connsiteY2" fmla="*/ 2528 h 894484"/>
                    <a:gd name="connsiteX3" fmla="*/ 586592 w 1065652"/>
                    <a:gd name="connsiteY3" fmla="*/ 59680 h 894484"/>
                    <a:gd name="connsiteX4" fmla="*/ 608816 w 1065652"/>
                    <a:gd name="connsiteY4" fmla="*/ 21580 h 894484"/>
                    <a:gd name="connsiteX5" fmla="*/ 672316 w 1065652"/>
                    <a:gd name="connsiteY5" fmla="*/ 34278 h 894484"/>
                    <a:gd name="connsiteX6" fmla="*/ 672316 w 1065652"/>
                    <a:gd name="connsiteY6" fmla="*/ 208904 h 894484"/>
                    <a:gd name="connsiteX7" fmla="*/ 862816 w 1065652"/>
                    <a:gd name="connsiteY7" fmla="*/ 431154 h 894484"/>
                    <a:gd name="connsiteX8" fmla="*/ 964076 w 1065652"/>
                    <a:gd name="connsiteY8" fmla="*/ 387366 h 894484"/>
                    <a:gd name="connsiteX9" fmla="*/ 1023156 w 1065652"/>
                    <a:gd name="connsiteY9" fmla="*/ 429568 h 894484"/>
                    <a:gd name="connsiteX10" fmla="*/ 1013632 w 1065652"/>
                    <a:gd name="connsiteY10" fmla="*/ 520054 h 894484"/>
                    <a:gd name="connsiteX11" fmla="*/ 1008868 w 1065652"/>
                    <a:gd name="connsiteY11" fmla="*/ 720080 h 894484"/>
                    <a:gd name="connsiteX12" fmla="*/ 1061256 w 1065652"/>
                    <a:gd name="connsiteY12" fmla="*/ 777228 h 894484"/>
                    <a:gd name="connsiteX13" fmla="*/ 1062840 w 1065652"/>
                    <a:gd name="connsiteY13" fmla="*/ 777122 h 894484"/>
                    <a:gd name="connsiteX14" fmla="*/ 1062840 w 1065652"/>
                    <a:gd name="connsiteY14" fmla="*/ 805804 h 894484"/>
                    <a:gd name="connsiteX15" fmla="*/ 1065652 w 1065652"/>
                    <a:gd name="connsiteY15" fmla="*/ 806332 h 894484"/>
                    <a:gd name="connsiteX16" fmla="*/ 1004624 w 1065652"/>
                    <a:gd name="connsiteY16" fmla="*/ 894484 h 894484"/>
                    <a:gd name="connsiteX17" fmla="*/ 900916 w 1065652"/>
                    <a:gd name="connsiteY17" fmla="*/ 802628 h 894484"/>
                    <a:gd name="connsiteX18" fmla="*/ 808840 w 1065652"/>
                    <a:gd name="connsiteY18" fmla="*/ 793104 h 894484"/>
                    <a:gd name="connsiteX19" fmla="*/ 770744 w 1065652"/>
                    <a:gd name="connsiteY19" fmla="*/ 755004 h 894484"/>
                    <a:gd name="connsiteX20" fmla="*/ 697716 w 1065652"/>
                    <a:gd name="connsiteY20" fmla="*/ 751828 h 894484"/>
                    <a:gd name="connsiteX21" fmla="*/ 564368 w 1065652"/>
                    <a:gd name="connsiteY21" fmla="*/ 866128 h 894484"/>
                    <a:gd name="connsiteX22" fmla="*/ 450068 w 1065652"/>
                    <a:gd name="connsiteY22" fmla="*/ 872480 h 894484"/>
                    <a:gd name="connsiteX23" fmla="*/ 402440 w 1065652"/>
                    <a:gd name="connsiteY23" fmla="*/ 853802 h 894484"/>
                    <a:gd name="connsiteX24" fmla="*/ 402440 w 1065652"/>
                    <a:gd name="connsiteY24" fmla="*/ 767704 h 894484"/>
                    <a:gd name="connsiteX25" fmla="*/ 288144 w 1065652"/>
                    <a:gd name="connsiteY25" fmla="*/ 735954 h 894484"/>
                    <a:gd name="connsiteX26" fmla="*/ 211944 w 1065652"/>
                    <a:gd name="connsiteY26" fmla="*/ 602604 h 894484"/>
                    <a:gd name="connsiteX27" fmla="*/ 34144 w 1065652"/>
                    <a:gd name="connsiteY27" fmla="*/ 551804 h 894484"/>
                    <a:gd name="connsiteX28" fmla="*/ 0 w 1065652"/>
                    <a:gd name="connsiteY28" fmla="*/ 492938 h 894484"/>
                    <a:gd name="connsiteX29" fmla="*/ 8744 w 1065652"/>
                    <a:gd name="connsiteY29" fmla="*/ 491480 h 894484"/>
                    <a:gd name="connsiteX30" fmla="*/ 18268 w 1065652"/>
                    <a:gd name="connsiteY30" fmla="*/ 396228 h 894484"/>
                    <a:gd name="connsiteX31" fmla="*/ 75416 w 1065652"/>
                    <a:gd name="connsiteY31" fmla="*/ 329554 h 894484"/>
                    <a:gd name="connsiteX32" fmla="*/ 123040 w 1065652"/>
                    <a:gd name="connsiteY32" fmla="*/ 329554 h 894484"/>
                    <a:gd name="connsiteX33" fmla="*/ 208768 w 1065652"/>
                    <a:gd name="connsiteY33" fmla="*/ 129528 h 894484"/>
                    <a:gd name="connsiteX34" fmla="*/ 351640 w 1065652"/>
                    <a:gd name="connsiteY34" fmla="*/ 53328 h 894484"/>
                    <a:gd name="connsiteX35" fmla="*/ 351640 w 1065652"/>
                    <a:gd name="connsiteY35" fmla="*/ 0 h 8944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065652" h="894484">
                      <a:moveTo>
                        <a:pt x="351640" y="0"/>
                      </a:moveTo>
                      <a:lnTo>
                        <a:pt x="386568" y="24754"/>
                      </a:lnTo>
                      <a:lnTo>
                        <a:pt x="484992" y="2528"/>
                      </a:lnTo>
                      <a:lnTo>
                        <a:pt x="586592" y="59680"/>
                      </a:lnTo>
                      <a:lnTo>
                        <a:pt x="608816" y="21580"/>
                      </a:lnTo>
                      <a:lnTo>
                        <a:pt x="672316" y="34278"/>
                      </a:lnTo>
                      <a:lnTo>
                        <a:pt x="672316" y="208904"/>
                      </a:lnTo>
                      <a:lnTo>
                        <a:pt x="862816" y="431154"/>
                      </a:lnTo>
                      <a:lnTo>
                        <a:pt x="964076" y="387366"/>
                      </a:lnTo>
                      <a:lnTo>
                        <a:pt x="1023156" y="429568"/>
                      </a:lnTo>
                      <a:lnTo>
                        <a:pt x="1013632" y="520054"/>
                      </a:lnTo>
                      <a:lnTo>
                        <a:pt x="1008868" y="720080"/>
                      </a:lnTo>
                      <a:lnTo>
                        <a:pt x="1061256" y="777228"/>
                      </a:lnTo>
                      <a:lnTo>
                        <a:pt x="1062840" y="777122"/>
                      </a:lnTo>
                      <a:lnTo>
                        <a:pt x="1062840" y="805804"/>
                      </a:lnTo>
                      <a:lnTo>
                        <a:pt x="1065652" y="806332"/>
                      </a:lnTo>
                      <a:lnTo>
                        <a:pt x="1004624" y="894484"/>
                      </a:lnTo>
                      <a:lnTo>
                        <a:pt x="900916" y="802628"/>
                      </a:lnTo>
                      <a:lnTo>
                        <a:pt x="808840" y="793104"/>
                      </a:lnTo>
                      <a:lnTo>
                        <a:pt x="770744" y="755004"/>
                      </a:lnTo>
                      <a:lnTo>
                        <a:pt x="697716" y="751828"/>
                      </a:lnTo>
                      <a:lnTo>
                        <a:pt x="564368" y="866128"/>
                      </a:lnTo>
                      <a:lnTo>
                        <a:pt x="450068" y="872480"/>
                      </a:lnTo>
                      <a:lnTo>
                        <a:pt x="402440" y="853802"/>
                      </a:lnTo>
                      <a:lnTo>
                        <a:pt x="402440" y="767704"/>
                      </a:lnTo>
                      <a:lnTo>
                        <a:pt x="288144" y="735954"/>
                      </a:lnTo>
                      <a:lnTo>
                        <a:pt x="211944" y="602604"/>
                      </a:lnTo>
                      <a:lnTo>
                        <a:pt x="34144" y="551804"/>
                      </a:lnTo>
                      <a:lnTo>
                        <a:pt x="0" y="492938"/>
                      </a:lnTo>
                      <a:lnTo>
                        <a:pt x="8744" y="491480"/>
                      </a:lnTo>
                      <a:lnTo>
                        <a:pt x="18268" y="396228"/>
                      </a:lnTo>
                      <a:lnTo>
                        <a:pt x="75416" y="329554"/>
                      </a:lnTo>
                      <a:lnTo>
                        <a:pt x="123040" y="329554"/>
                      </a:lnTo>
                      <a:lnTo>
                        <a:pt x="208768" y="129528"/>
                      </a:lnTo>
                      <a:lnTo>
                        <a:pt x="351640" y="53328"/>
                      </a:lnTo>
                      <a:lnTo>
                        <a:pt x="35164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7" name="フリーフォーム: 図形 986">
                  <a:extLst>
                    <a:ext uri="{FF2B5EF4-FFF2-40B4-BE49-F238E27FC236}">
                      <a16:creationId xmlns:a16="http://schemas.microsoft.com/office/drawing/2014/main" id="{7538C239-55BF-4A8E-8E99-C2D498A7FA5A}"/>
                    </a:ext>
                  </a:extLst>
                </p:cNvPr>
                <p:cNvSpPr/>
                <p:nvPr/>
              </p:nvSpPr>
              <p:spPr>
                <a:xfrm>
                  <a:off x="36256912" y="25160288"/>
                  <a:ext cx="522656" cy="481012"/>
                </a:xfrm>
                <a:custGeom>
                  <a:avLst/>
                  <a:gdLst>
                    <a:gd name="connsiteX0" fmla="*/ 428624 w 522656"/>
                    <a:gd name="connsiteY0" fmla="*/ 0 h 481012"/>
                    <a:gd name="connsiteX1" fmla="*/ 447676 w 522656"/>
                    <a:gd name="connsiteY1" fmla="*/ 71436 h 481012"/>
                    <a:gd name="connsiteX2" fmla="*/ 490536 w 522656"/>
                    <a:gd name="connsiteY2" fmla="*/ 90488 h 481012"/>
                    <a:gd name="connsiteX3" fmla="*/ 509588 w 522656"/>
                    <a:gd name="connsiteY3" fmla="*/ 171450 h 481012"/>
                    <a:gd name="connsiteX4" fmla="*/ 522656 w 522656"/>
                    <a:gd name="connsiteY4" fmla="*/ 172030 h 481012"/>
                    <a:gd name="connsiteX5" fmla="*/ 514352 w 522656"/>
                    <a:gd name="connsiteY5" fmla="*/ 266700 h 481012"/>
                    <a:gd name="connsiteX6" fmla="*/ 447676 w 522656"/>
                    <a:gd name="connsiteY6" fmla="*/ 295276 h 481012"/>
                    <a:gd name="connsiteX7" fmla="*/ 400052 w 522656"/>
                    <a:gd name="connsiteY7" fmla="*/ 414336 h 481012"/>
                    <a:gd name="connsiteX8" fmla="*/ 328612 w 522656"/>
                    <a:gd name="connsiteY8" fmla="*/ 423862 h 481012"/>
                    <a:gd name="connsiteX9" fmla="*/ 319088 w 522656"/>
                    <a:gd name="connsiteY9" fmla="*/ 481012 h 481012"/>
                    <a:gd name="connsiteX10" fmla="*/ 280988 w 522656"/>
                    <a:gd name="connsiteY10" fmla="*/ 476250 h 481012"/>
                    <a:gd name="connsiteX11" fmla="*/ 233364 w 522656"/>
                    <a:gd name="connsiteY11" fmla="*/ 381000 h 481012"/>
                    <a:gd name="connsiteX12" fmla="*/ 152400 w 522656"/>
                    <a:gd name="connsiteY12" fmla="*/ 342900 h 481012"/>
                    <a:gd name="connsiteX13" fmla="*/ 128588 w 522656"/>
                    <a:gd name="connsiteY13" fmla="*/ 266700 h 481012"/>
                    <a:gd name="connsiteX14" fmla="*/ 12792 w 522656"/>
                    <a:gd name="connsiteY14" fmla="*/ 245156 h 481012"/>
                    <a:gd name="connsiteX15" fmla="*/ 0 w 522656"/>
                    <a:gd name="connsiteY15" fmla="*/ 223836 h 481012"/>
                    <a:gd name="connsiteX16" fmla="*/ 52388 w 522656"/>
                    <a:gd name="connsiteY16" fmla="*/ 185736 h 481012"/>
                    <a:gd name="connsiteX17" fmla="*/ 47624 w 522656"/>
                    <a:gd name="connsiteY17" fmla="*/ 85724 h 481012"/>
                    <a:gd name="connsiteX18" fmla="*/ 257176 w 522656"/>
                    <a:gd name="connsiteY18" fmla="*/ 85724 h 481012"/>
                    <a:gd name="connsiteX19" fmla="*/ 290512 w 522656"/>
                    <a:gd name="connsiteY19" fmla="*/ 4762 h 481012"/>
                    <a:gd name="connsiteX20" fmla="*/ 428624 w 522656"/>
                    <a:gd name="connsiteY20" fmla="*/ 0 h 481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22656" h="481012">
                      <a:moveTo>
                        <a:pt x="428624" y="0"/>
                      </a:moveTo>
                      <a:lnTo>
                        <a:pt x="447676" y="71436"/>
                      </a:lnTo>
                      <a:lnTo>
                        <a:pt x="490536" y="90488"/>
                      </a:lnTo>
                      <a:lnTo>
                        <a:pt x="509588" y="171450"/>
                      </a:lnTo>
                      <a:lnTo>
                        <a:pt x="522656" y="172030"/>
                      </a:lnTo>
                      <a:lnTo>
                        <a:pt x="514352" y="266700"/>
                      </a:lnTo>
                      <a:lnTo>
                        <a:pt x="447676" y="295276"/>
                      </a:lnTo>
                      <a:lnTo>
                        <a:pt x="400052" y="414336"/>
                      </a:lnTo>
                      <a:lnTo>
                        <a:pt x="328612" y="423862"/>
                      </a:lnTo>
                      <a:lnTo>
                        <a:pt x="319088" y="481012"/>
                      </a:lnTo>
                      <a:lnTo>
                        <a:pt x="280988" y="476250"/>
                      </a:lnTo>
                      <a:lnTo>
                        <a:pt x="233364" y="381000"/>
                      </a:lnTo>
                      <a:lnTo>
                        <a:pt x="152400" y="342900"/>
                      </a:lnTo>
                      <a:lnTo>
                        <a:pt x="128588" y="266700"/>
                      </a:lnTo>
                      <a:lnTo>
                        <a:pt x="12792" y="245156"/>
                      </a:lnTo>
                      <a:lnTo>
                        <a:pt x="0" y="223836"/>
                      </a:lnTo>
                      <a:lnTo>
                        <a:pt x="52388" y="185736"/>
                      </a:lnTo>
                      <a:lnTo>
                        <a:pt x="47624" y="85724"/>
                      </a:lnTo>
                      <a:lnTo>
                        <a:pt x="257176" y="85724"/>
                      </a:lnTo>
                      <a:lnTo>
                        <a:pt x="290512" y="4762"/>
                      </a:lnTo>
                      <a:lnTo>
                        <a:pt x="42862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8" name="フリーフォーム: 図形 987">
                  <a:extLst>
                    <a:ext uri="{FF2B5EF4-FFF2-40B4-BE49-F238E27FC236}">
                      <a16:creationId xmlns:a16="http://schemas.microsoft.com/office/drawing/2014/main" id="{F12FDD82-1ABD-4C8D-9F68-DD7387AF656F}"/>
                    </a:ext>
                  </a:extLst>
                </p:cNvPr>
                <p:cNvSpPr/>
                <p:nvPr/>
              </p:nvSpPr>
              <p:spPr>
                <a:xfrm>
                  <a:off x="35867372" y="25453108"/>
                  <a:ext cx="247924" cy="440450"/>
                </a:xfrm>
                <a:custGeom>
                  <a:avLst/>
                  <a:gdLst>
                    <a:gd name="connsiteX0" fmla="*/ 153724 w 247924"/>
                    <a:gd name="connsiteY0" fmla="*/ 0 h 440450"/>
                    <a:gd name="connsiteX1" fmla="*/ 222852 w 247924"/>
                    <a:gd name="connsiteY1" fmla="*/ 69130 h 440450"/>
                    <a:gd name="connsiteX2" fmla="*/ 247924 w 247924"/>
                    <a:gd name="connsiteY2" fmla="*/ 53296 h 440450"/>
                    <a:gd name="connsiteX3" fmla="*/ 241904 w 247924"/>
                    <a:gd name="connsiteY3" fmla="*/ 121516 h 440450"/>
                    <a:gd name="connsiteX4" fmla="*/ 184752 w 247924"/>
                    <a:gd name="connsiteY4" fmla="*/ 131042 h 440450"/>
                    <a:gd name="connsiteX5" fmla="*/ 175228 w 247924"/>
                    <a:gd name="connsiteY5" fmla="*/ 254868 h 440450"/>
                    <a:gd name="connsiteX6" fmla="*/ 208564 w 247924"/>
                    <a:gd name="connsiteY6" fmla="*/ 302492 h 440450"/>
                    <a:gd name="connsiteX7" fmla="*/ 207336 w 247924"/>
                    <a:gd name="connsiteY7" fmla="*/ 305720 h 440450"/>
                    <a:gd name="connsiteX8" fmla="*/ 16476 w 247924"/>
                    <a:gd name="connsiteY8" fmla="*/ 439016 h 440450"/>
                    <a:gd name="connsiteX9" fmla="*/ 0 w 247924"/>
                    <a:gd name="connsiteY9" fmla="*/ 440450 h 440450"/>
                    <a:gd name="connsiteX10" fmla="*/ 22828 w 247924"/>
                    <a:gd name="connsiteY10" fmla="*/ 326304 h 440450"/>
                    <a:gd name="connsiteX11" fmla="*/ 51404 w 247924"/>
                    <a:gd name="connsiteY11" fmla="*/ 254868 h 440450"/>
                    <a:gd name="connsiteX12" fmla="*/ 27592 w 247924"/>
                    <a:gd name="connsiteY12" fmla="*/ 159616 h 440450"/>
                    <a:gd name="connsiteX13" fmla="*/ 94268 w 247924"/>
                    <a:gd name="connsiteY13" fmla="*/ 121516 h 440450"/>
                    <a:gd name="connsiteX14" fmla="*/ 71964 w 247924"/>
                    <a:gd name="connsiteY14" fmla="*/ 39738 h 440450"/>
                    <a:gd name="connsiteX15" fmla="*/ 79980 w 247924"/>
                    <a:gd name="connsiteY15" fmla="*/ 42142 h 440450"/>
                    <a:gd name="connsiteX16" fmla="*/ 153724 w 247924"/>
                    <a:gd name="connsiteY16" fmla="*/ 0 h 440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47924" h="440450">
                      <a:moveTo>
                        <a:pt x="153724" y="0"/>
                      </a:moveTo>
                      <a:lnTo>
                        <a:pt x="222852" y="69130"/>
                      </a:lnTo>
                      <a:lnTo>
                        <a:pt x="247924" y="53296"/>
                      </a:lnTo>
                      <a:lnTo>
                        <a:pt x="241904" y="121516"/>
                      </a:lnTo>
                      <a:lnTo>
                        <a:pt x="184752" y="131042"/>
                      </a:lnTo>
                      <a:lnTo>
                        <a:pt x="175228" y="254868"/>
                      </a:lnTo>
                      <a:lnTo>
                        <a:pt x="208564" y="302492"/>
                      </a:lnTo>
                      <a:lnTo>
                        <a:pt x="207336" y="305720"/>
                      </a:lnTo>
                      <a:lnTo>
                        <a:pt x="16476" y="439016"/>
                      </a:lnTo>
                      <a:lnTo>
                        <a:pt x="0" y="440450"/>
                      </a:lnTo>
                      <a:lnTo>
                        <a:pt x="22828" y="326304"/>
                      </a:lnTo>
                      <a:lnTo>
                        <a:pt x="51404" y="254868"/>
                      </a:lnTo>
                      <a:lnTo>
                        <a:pt x="27592" y="159616"/>
                      </a:lnTo>
                      <a:lnTo>
                        <a:pt x="94268" y="121516"/>
                      </a:lnTo>
                      <a:lnTo>
                        <a:pt x="71964" y="39738"/>
                      </a:lnTo>
                      <a:lnTo>
                        <a:pt x="79980" y="42142"/>
                      </a:lnTo>
                      <a:lnTo>
                        <a:pt x="15372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9" name="フリーフォーム: 図形 988">
                  <a:extLst>
                    <a:ext uri="{FF2B5EF4-FFF2-40B4-BE49-F238E27FC236}">
                      <a16:creationId xmlns:a16="http://schemas.microsoft.com/office/drawing/2014/main" id="{32E0CA0A-451B-463B-9644-A07507F0825E}"/>
                    </a:ext>
                  </a:extLst>
                </p:cNvPr>
                <p:cNvSpPr/>
                <p:nvPr/>
              </p:nvSpPr>
              <p:spPr>
                <a:xfrm>
                  <a:off x="35525076" y="26673176"/>
                  <a:ext cx="774700" cy="1301748"/>
                </a:xfrm>
                <a:custGeom>
                  <a:avLst/>
                  <a:gdLst>
                    <a:gd name="connsiteX0" fmla="*/ 533400 w 774700"/>
                    <a:gd name="connsiteY0" fmla="*/ 0 h 1301748"/>
                    <a:gd name="connsiteX1" fmla="*/ 574676 w 774700"/>
                    <a:gd name="connsiteY1" fmla="*/ 6348 h 1301748"/>
                    <a:gd name="connsiteX2" fmla="*/ 574676 w 774700"/>
                    <a:gd name="connsiteY2" fmla="*/ 34924 h 1301748"/>
                    <a:gd name="connsiteX3" fmla="*/ 704848 w 774700"/>
                    <a:gd name="connsiteY3" fmla="*/ 41274 h 1301748"/>
                    <a:gd name="connsiteX4" fmla="*/ 727076 w 774700"/>
                    <a:gd name="connsiteY4" fmla="*/ 53974 h 1301748"/>
                    <a:gd name="connsiteX5" fmla="*/ 743332 w 774700"/>
                    <a:gd name="connsiteY5" fmla="*/ 38424 h 1301748"/>
                    <a:gd name="connsiteX6" fmla="*/ 774700 w 774700"/>
                    <a:gd name="connsiteY6" fmla="*/ 134936 h 1301748"/>
                    <a:gd name="connsiteX7" fmla="*/ 731836 w 774700"/>
                    <a:gd name="connsiteY7" fmla="*/ 187324 h 1301748"/>
                    <a:gd name="connsiteX8" fmla="*/ 717548 w 774700"/>
                    <a:gd name="connsiteY8" fmla="*/ 287336 h 1301748"/>
                    <a:gd name="connsiteX9" fmla="*/ 646112 w 774700"/>
                    <a:gd name="connsiteY9" fmla="*/ 425448 h 1301748"/>
                    <a:gd name="connsiteX10" fmla="*/ 574676 w 774700"/>
                    <a:gd name="connsiteY10" fmla="*/ 444500 h 1301748"/>
                    <a:gd name="connsiteX11" fmla="*/ 479424 w 774700"/>
                    <a:gd name="connsiteY11" fmla="*/ 368300 h 1301748"/>
                    <a:gd name="connsiteX12" fmla="*/ 427036 w 774700"/>
                    <a:gd name="connsiteY12" fmla="*/ 463548 h 1301748"/>
                    <a:gd name="connsiteX13" fmla="*/ 336548 w 774700"/>
                    <a:gd name="connsiteY13" fmla="*/ 506412 h 1301748"/>
                    <a:gd name="connsiteX14" fmla="*/ 346076 w 774700"/>
                    <a:gd name="connsiteY14" fmla="*/ 549274 h 1301748"/>
                    <a:gd name="connsiteX15" fmla="*/ 141288 w 774700"/>
                    <a:gd name="connsiteY15" fmla="*/ 787400 h 1301748"/>
                    <a:gd name="connsiteX16" fmla="*/ 136524 w 774700"/>
                    <a:gd name="connsiteY16" fmla="*/ 877888 h 1301748"/>
                    <a:gd name="connsiteX17" fmla="*/ 206648 w 774700"/>
                    <a:gd name="connsiteY17" fmla="*/ 945312 h 1301748"/>
                    <a:gd name="connsiteX18" fmla="*/ 179388 w 774700"/>
                    <a:gd name="connsiteY18" fmla="*/ 970756 h 1301748"/>
                    <a:gd name="connsiteX19" fmla="*/ 174624 w 774700"/>
                    <a:gd name="connsiteY19" fmla="*/ 1049336 h 1301748"/>
                    <a:gd name="connsiteX20" fmla="*/ 227608 w 774700"/>
                    <a:gd name="connsiteY20" fmla="*/ 1127342 h 1301748"/>
                    <a:gd name="connsiteX21" fmla="*/ 225424 w 774700"/>
                    <a:gd name="connsiteY21" fmla="*/ 1127124 h 1301748"/>
                    <a:gd name="connsiteX22" fmla="*/ 161924 w 774700"/>
                    <a:gd name="connsiteY22" fmla="*/ 1190624 h 1301748"/>
                    <a:gd name="connsiteX23" fmla="*/ 161924 w 774700"/>
                    <a:gd name="connsiteY23" fmla="*/ 1235074 h 1301748"/>
                    <a:gd name="connsiteX24" fmla="*/ 104772 w 774700"/>
                    <a:gd name="connsiteY24" fmla="*/ 1292224 h 1301748"/>
                    <a:gd name="connsiteX25" fmla="*/ 104772 w 774700"/>
                    <a:gd name="connsiteY25" fmla="*/ 1301642 h 1301748"/>
                    <a:gd name="connsiteX26" fmla="*/ 103188 w 774700"/>
                    <a:gd name="connsiteY26" fmla="*/ 1301748 h 1301748"/>
                    <a:gd name="connsiteX27" fmla="*/ 50800 w 774700"/>
                    <a:gd name="connsiteY27" fmla="*/ 1244600 h 1301748"/>
                    <a:gd name="connsiteX28" fmla="*/ 55564 w 774700"/>
                    <a:gd name="connsiteY28" fmla="*/ 1044574 h 1301748"/>
                    <a:gd name="connsiteX29" fmla="*/ 65088 w 774700"/>
                    <a:gd name="connsiteY29" fmla="*/ 954088 h 1301748"/>
                    <a:gd name="connsiteX30" fmla="*/ 6008 w 774700"/>
                    <a:gd name="connsiteY30" fmla="*/ 911886 h 1301748"/>
                    <a:gd name="connsiteX31" fmla="*/ 22224 w 774700"/>
                    <a:gd name="connsiteY31" fmla="*/ 904874 h 1301748"/>
                    <a:gd name="connsiteX32" fmla="*/ 0 w 774700"/>
                    <a:gd name="connsiteY32" fmla="*/ 762000 h 1301748"/>
                    <a:gd name="connsiteX33" fmla="*/ 31748 w 774700"/>
                    <a:gd name="connsiteY33" fmla="*/ 720724 h 1301748"/>
                    <a:gd name="connsiteX34" fmla="*/ 73024 w 774700"/>
                    <a:gd name="connsiteY34" fmla="*/ 393700 h 1301748"/>
                    <a:gd name="connsiteX35" fmla="*/ 71240 w 774700"/>
                    <a:gd name="connsiteY35" fmla="*/ 390618 h 1301748"/>
                    <a:gd name="connsiteX36" fmla="*/ 122236 w 774700"/>
                    <a:gd name="connsiteY36" fmla="*/ 394492 h 1301748"/>
                    <a:gd name="connsiteX37" fmla="*/ 317500 w 774700"/>
                    <a:gd name="connsiteY37" fmla="*/ 168274 h 1301748"/>
                    <a:gd name="connsiteX38" fmla="*/ 330528 w 774700"/>
                    <a:gd name="connsiteY38" fmla="*/ 101272 h 1301748"/>
                    <a:gd name="connsiteX39" fmla="*/ 419100 w 774700"/>
                    <a:gd name="connsiteY39" fmla="*/ 12700 h 1301748"/>
                    <a:gd name="connsiteX40" fmla="*/ 457200 w 774700"/>
                    <a:gd name="connsiteY40" fmla="*/ 12700 h 1301748"/>
                    <a:gd name="connsiteX41" fmla="*/ 454024 w 774700"/>
                    <a:gd name="connsiteY41" fmla="*/ 82548 h 1301748"/>
                    <a:gd name="connsiteX42" fmla="*/ 485772 w 774700"/>
                    <a:gd name="connsiteY42" fmla="*/ 82548 h 1301748"/>
                    <a:gd name="connsiteX43" fmla="*/ 533400 w 774700"/>
                    <a:gd name="connsiteY43" fmla="*/ 0 h 13017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774700" h="1301748">
                      <a:moveTo>
                        <a:pt x="533400" y="0"/>
                      </a:moveTo>
                      <a:lnTo>
                        <a:pt x="574676" y="6348"/>
                      </a:lnTo>
                      <a:lnTo>
                        <a:pt x="574676" y="34924"/>
                      </a:lnTo>
                      <a:lnTo>
                        <a:pt x="704848" y="41274"/>
                      </a:lnTo>
                      <a:lnTo>
                        <a:pt x="727076" y="53974"/>
                      </a:lnTo>
                      <a:lnTo>
                        <a:pt x="743332" y="38424"/>
                      </a:lnTo>
                      <a:lnTo>
                        <a:pt x="774700" y="134936"/>
                      </a:lnTo>
                      <a:lnTo>
                        <a:pt x="731836" y="187324"/>
                      </a:lnTo>
                      <a:lnTo>
                        <a:pt x="717548" y="287336"/>
                      </a:lnTo>
                      <a:lnTo>
                        <a:pt x="646112" y="425448"/>
                      </a:lnTo>
                      <a:lnTo>
                        <a:pt x="574676" y="444500"/>
                      </a:lnTo>
                      <a:lnTo>
                        <a:pt x="479424" y="368300"/>
                      </a:lnTo>
                      <a:lnTo>
                        <a:pt x="427036" y="463548"/>
                      </a:lnTo>
                      <a:lnTo>
                        <a:pt x="336548" y="506412"/>
                      </a:lnTo>
                      <a:lnTo>
                        <a:pt x="346076" y="549274"/>
                      </a:lnTo>
                      <a:lnTo>
                        <a:pt x="141288" y="787400"/>
                      </a:lnTo>
                      <a:lnTo>
                        <a:pt x="136524" y="877888"/>
                      </a:lnTo>
                      <a:lnTo>
                        <a:pt x="206648" y="945312"/>
                      </a:lnTo>
                      <a:lnTo>
                        <a:pt x="179388" y="970756"/>
                      </a:lnTo>
                      <a:lnTo>
                        <a:pt x="174624" y="1049336"/>
                      </a:lnTo>
                      <a:lnTo>
                        <a:pt x="227608" y="1127342"/>
                      </a:lnTo>
                      <a:lnTo>
                        <a:pt x="225424" y="1127124"/>
                      </a:lnTo>
                      <a:lnTo>
                        <a:pt x="161924" y="1190624"/>
                      </a:lnTo>
                      <a:lnTo>
                        <a:pt x="161924" y="1235074"/>
                      </a:lnTo>
                      <a:lnTo>
                        <a:pt x="104772" y="1292224"/>
                      </a:lnTo>
                      <a:lnTo>
                        <a:pt x="104772" y="1301642"/>
                      </a:lnTo>
                      <a:lnTo>
                        <a:pt x="103188" y="1301748"/>
                      </a:lnTo>
                      <a:lnTo>
                        <a:pt x="50800" y="1244600"/>
                      </a:lnTo>
                      <a:lnTo>
                        <a:pt x="55564" y="1044574"/>
                      </a:lnTo>
                      <a:lnTo>
                        <a:pt x="65088" y="954088"/>
                      </a:lnTo>
                      <a:lnTo>
                        <a:pt x="6008" y="911886"/>
                      </a:lnTo>
                      <a:lnTo>
                        <a:pt x="22224" y="904874"/>
                      </a:lnTo>
                      <a:lnTo>
                        <a:pt x="0" y="762000"/>
                      </a:lnTo>
                      <a:lnTo>
                        <a:pt x="31748" y="720724"/>
                      </a:lnTo>
                      <a:lnTo>
                        <a:pt x="73024" y="393700"/>
                      </a:lnTo>
                      <a:lnTo>
                        <a:pt x="71240" y="390618"/>
                      </a:lnTo>
                      <a:lnTo>
                        <a:pt x="122236" y="394492"/>
                      </a:lnTo>
                      <a:lnTo>
                        <a:pt x="317500" y="168274"/>
                      </a:lnTo>
                      <a:lnTo>
                        <a:pt x="330528" y="101272"/>
                      </a:lnTo>
                      <a:lnTo>
                        <a:pt x="419100" y="12700"/>
                      </a:lnTo>
                      <a:lnTo>
                        <a:pt x="457200" y="12700"/>
                      </a:lnTo>
                      <a:lnTo>
                        <a:pt x="454024" y="82548"/>
                      </a:lnTo>
                      <a:lnTo>
                        <a:pt x="485772" y="82548"/>
                      </a:lnTo>
                      <a:lnTo>
                        <a:pt x="53340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0" name="フリーフォーム: 図形 989">
                  <a:extLst>
                    <a:ext uri="{FF2B5EF4-FFF2-40B4-BE49-F238E27FC236}">
                      <a16:creationId xmlns:a16="http://schemas.microsoft.com/office/drawing/2014/main" id="{8D4C8481-216F-4C5A-B1AB-DCE652CB2B7D}"/>
                    </a:ext>
                  </a:extLst>
                </p:cNvPr>
                <p:cNvSpPr/>
                <p:nvPr/>
              </p:nvSpPr>
              <p:spPr>
                <a:xfrm>
                  <a:off x="36579804" y="25332318"/>
                  <a:ext cx="329572" cy="399470"/>
                </a:xfrm>
                <a:custGeom>
                  <a:avLst/>
                  <a:gdLst>
                    <a:gd name="connsiteX0" fmla="*/ 199764 w 329572"/>
                    <a:gd name="connsiteY0" fmla="*/ 0 h 399470"/>
                    <a:gd name="connsiteX1" fmla="*/ 258760 w 329572"/>
                    <a:gd name="connsiteY1" fmla="*/ 2622 h 399470"/>
                    <a:gd name="connsiteX2" fmla="*/ 253372 w 329572"/>
                    <a:gd name="connsiteY2" fmla="*/ 118482 h 399470"/>
                    <a:gd name="connsiteX3" fmla="*/ 310520 w 329572"/>
                    <a:gd name="connsiteY3" fmla="*/ 242306 h 399470"/>
                    <a:gd name="connsiteX4" fmla="*/ 329572 w 329572"/>
                    <a:gd name="connsiteY4" fmla="*/ 304220 h 399470"/>
                    <a:gd name="connsiteX5" fmla="*/ 286708 w 329572"/>
                    <a:gd name="connsiteY5" fmla="*/ 337558 h 399470"/>
                    <a:gd name="connsiteX6" fmla="*/ 162884 w 329572"/>
                    <a:gd name="connsiteY6" fmla="*/ 347082 h 399470"/>
                    <a:gd name="connsiteX7" fmla="*/ 72396 w 329572"/>
                    <a:gd name="connsiteY7" fmla="*/ 399470 h 399470"/>
                    <a:gd name="connsiteX8" fmla="*/ 0 w 329572"/>
                    <a:gd name="connsiteY8" fmla="*/ 286154 h 399470"/>
                    <a:gd name="connsiteX9" fmla="*/ 5720 w 329572"/>
                    <a:gd name="connsiteY9" fmla="*/ 251832 h 399470"/>
                    <a:gd name="connsiteX10" fmla="*/ 77160 w 329572"/>
                    <a:gd name="connsiteY10" fmla="*/ 242306 h 399470"/>
                    <a:gd name="connsiteX11" fmla="*/ 124784 w 329572"/>
                    <a:gd name="connsiteY11" fmla="*/ 123246 h 399470"/>
                    <a:gd name="connsiteX12" fmla="*/ 191460 w 329572"/>
                    <a:gd name="connsiteY12" fmla="*/ 94670 h 399470"/>
                    <a:gd name="connsiteX13" fmla="*/ 199764 w 329572"/>
                    <a:gd name="connsiteY13" fmla="*/ 0 h 399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29572" h="399470">
                      <a:moveTo>
                        <a:pt x="199764" y="0"/>
                      </a:moveTo>
                      <a:lnTo>
                        <a:pt x="258760" y="2622"/>
                      </a:lnTo>
                      <a:lnTo>
                        <a:pt x="253372" y="118482"/>
                      </a:lnTo>
                      <a:lnTo>
                        <a:pt x="310520" y="242306"/>
                      </a:lnTo>
                      <a:lnTo>
                        <a:pt x="329572" y="304220"/>
                      </a:lnTo>
                      <a:lnTo>
                        <a:pt x="286708" y="337558"/>
                      </a:lnTo>
                      <a:lnTo>
                        <a:pt x="162884" y="347082"/>
                      </a:lnTo>
                      <a:lnTo>
                        <a:pt x="72396" y="399470"/>
                      </a:lnTo>
                      <a:lnTo>
                        <a:pt x="0" y="286154"/>
                      </a:lnTo>
                      <a:lnTo>
                        <a:pt x="5720" y="251832"/>
                      </a:lnTo>
                      <a:lnTo>
                        <a:pt x="77160" y="242306"/>
                      </a:lnTo>
                      <a:lnTo>
                        <a:pt x="124784" y="123246"/>
                      </a:lnTo>
                      <a:lnTo>
                        <a:pt x="191460" y="94670"/>
                      </a:lnTo>
                      <a:lnTo>
                        <a:pt x="19976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1" name="フリーフォーム: 図形 990">
                  <a:extLst>
                    <a:ext uri="{FF2B5EF4-FFF2-40B4-BE49-F238E27FC236}">
                      <a16:creationId xmlns:a16="http://schemas.microsoft.com/office/drawing/2014/main" id="{FEEB0E9B-2A45-4CAA-A477-4BCEDCCD9C05}"/>
                    </a:ext>
                  </a:extLst>
                </p:cNvPr>
                <p:cNvSpPr/>
                <p:nvPr/>
              </p:nvSpPr>
              <p:spPr>
                <a:xfrm>
                  <a:off x="36115292" y="25405444"/>
                  <a:ext cx="291096" cy="293006"/>
                </a:xfrm>
                <a:custGeom>
                  <a:avLst/>
                  <a:gdLst>
                    <a:gd name="connsiteX0" fmla="*/ 154412 w 291096"/>
                    <a:gd name="connsiteY0" fmla="*/ 0 h 293006"/>
                    <a:gd name="connsiteX1" fmla="*/ 270208 w 291096"/>
                    <a:gd name="connsiteY1" fmla="*/ 21544 h 293006"/>
                    <a:gd name="connsiteX2" fmla="*/ 291096 w 291096"/>
                    <a:gd name="connsiteY2" fmla="*/ 88386 h 293006"/>
                    <a:gd name="connsiteX3" fmla="*/ 198772 w 291096"/>
                    <a:gd name="connsiteY3" fmla="*/ 164420 h 293006"/>
                    <a:gd name="connsiteX4" fmla="*/ 194008 w 291096"/>
                    <a:gd name="connsiteY4" fmla="*/ 293006 h 293006"/>
                    <a:gd name="connsiteX5" fmla="*/ 89232 w 291096"/>
                    <a:gd name="connsiteY5" fmla="*/ 216806 h 293006"/>
                    <a:gd name="connsiteX6" fmla="*/ 103520 w 291096"/>
                    <a:gd name="connsiteY6" fmla="*/ 126320 h 293006"/>
                    <a:gd name="connsiteX7" fmla="*/ 0 w 291096"/>
                    <a:gd name="connsiteY7" fmla="*/ 101014 h 293006"/>
                    <a:gd name="connsiteX8" fmla="*/ 4 w 291096"/>
                    <a:gd name="connsiteY8" fmla="*/ 100960 h 293006"/>
                    <a:gd name="connsiteX9" fmla="*/ 65420 w 291096"/>
                    <a:gd name="connsiteY9" fmla="*/ 59644 h 293006"/>
                    <a:gd name="connsiteX10" fmla="*/ 170196 w 291096"/>
                    <a:gd name="connsiteY10" fmla="*/ 26306 h 293006"/>
                    <a:gd name="connsiteX11" fmla="*/ 154412 w 291096"/>
                    <a:gd name="connsiteY11" fmla="*/ 0 h 293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91096" h="293006">
                      <a:moveTo>
                        <a:pt x="154412" y="0"/>
                      </a:moveTo>
                      <a:lnTo>
                        <a:pt x="270208" y="21544"/>
                      </a:lnTo>
                      <a:lnTo>
                        <a:pt x="291096" y="88386"/>
                      </a:lnTo>
                      <a:lnTo>
                        <a:pt x="198772" y="164420"/>
                      </a:lnTo>
                      <a:lnTo>
                        <a:pt x="194008" y="293006"/>
                      </a:lnTo>
                      <a:lnTo>
                        <a:pt x="89232" y="216806"/>
                      </a:lnTo>
                      <a:lnTo>
                        <a:pt x="103520" y="126320"/>
                      </a:lnTo>
                      <a:lnTo>
                        <a:pt x="0" y="101014"/>
                      </a:lnTo>
                      <a:lnTo>
                        <a:pt x="4" y="100960"/>
                      </a:lnTo>
                      <a:lnTo>
                        <a:pt x="65420" y="59644"/>
                      </a:lnTo>
                      <a:lnTo>
                        <a:pt x="170196" y="26306"/>
                      </a:lnTo>
                      <a:lnTo>
                        <a:pt x="15441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2" name="フリーフォーム: 図形 991">
                  <a:extLst>
                    <a:ext uri="{FF2B5EF4-FFF2-40B4-BE49-F238E27FC236}">
                      <a16:creationId xmlns:a16="http://schemas.microsoft.com/office/drawing/2014/main" id="{AD81D3E3-E42F-4EA8-8BD0-CDD512C07361}"/>
                    </a:ext>
                  </a:extLst>
                </p:cNvPr>
                <p:cNvSpPr/>
                <p:nvPr/>
              </p:nvSpPr>
              <p:spPr>
                <a:xfrm>
                  <a:off x="37275536" y="27096394"/>
                  <a:ext cx="591788" cy="583256"/>
                </a:xfrm>
                <a:custGeom>
                  <a:avLst/>
                  <a:gdLst>
                    <a:gd name="connsiteX0" fmla="*/ 343764 w 591788"/>
                    <a:gd name="connsiteY0" fmla="*/ 0 h 583256"/>
                    <a:gd name="connsiteX1" fmla="*/ 360912 w 591788"/>
                    <a:gd name="connsiteY1" fmla="*/ 37156 h 583256"/>
                    <a:gd name="connsiteX2" fmla="*/ 424416 w 591788"/>
                    <a:gd name="connsiteY2" fmla="*/ 43506 h 583256"/>
                    <a:gd name="connsiteX3" fmla="*/ 433940 w 591788"/>
                    <a:gd name="connsiteY3" fmla="*/ 97482 h 583256"/>
                    <a:gd name="connsiteX4" fmla="*/ 545064 w 591788"/>
                    <a:gd name="connsiteY4" fmla="*/ 103830 h 583256"/>
                    <a:gd name="connsiteX5" fmla="*/ 591788 w 591788"/>
                    <a:gd name="connsiteY5" fmla="*/ 221306 h 583256"/>
                    <a:gd name="connsiteX6" fmla="*/ 583164 w 591788"/>
                    <a:gd name="connsiteY6" fmla="*/ 221306 h 583256"/>
                    <a:gd name="connsiteX7" fmla="*/ 399016 w 591788"/>
                    <a:gd name="connsiteY7" fmla="*/ 348306 h 583256"/>
                    <a:gd name="connsiteX8" fmla="*/ 422016 w 591788"/>
                    <a:gd name="connsiteY8" fmla="*/ 528502 h 583256"/>
                    <a:gd name="connsiteX9" fmla="*/ 414888 w 591788"/>
                    <a:gd name="connsiteY9" fmla="*/ 535630 h 583256"/>
                    <a:gd name="connsiteX10" fmla="*/ 395840 w 591788"/>
                    <a:gd name="connsiteY10" fmla="*/ 573730 h 583256"/>
                    <a:gd name="connsiteX11" fmla="*/ 310112 w 591788"/>
                    <a:gd name="connsiteY11" fmla="*/ 583256 h 583256"/>
                    <a:gd name="connsiteX12" fmla="*/ 252964 w 591788"/>
                    <a:gd name="connsiteY12" fmla="*/ 535630 h 583256"/>
                    <a:gd name="connsiteX13" fmla="*/ 252964 w 591788"/>
                    <a:gd name="connsiteY13" fmla="*/ 468956 h 583256"/>
                    <a:gd name="connsiteX14" fmla="*/ 243440 w 591788"/>
                    <a:gd name="connsiteY14" fmla="*/ 402282 h 583256"/>
                    <a:gd name="connsiteX15" fmla="*/ 186288 w 591788"/>
                    <a:gd name="connsiteY15" fmla="*/ 354656 h 583256"/>
                    <a:gd name="connsiteX16" fmla="*/ 25192 w 591788"/>
                    <a:gd name="connsiteY16" fmla="*/ 318856 h 583256"/>
                    <a:gd name="connsiteX17" fmla="*/ 24364 w 591788"/>
                    <a:gd name="connsiteY17" fmla="*/ 313382 h 583256"/>
                    <a:gd name="connsiteX18" fmla="*/ 832 w 591788"/>
                    <a:gd name="connsiteY18" fmla="*/ 311880 h 583256"/>
                    <a:gd name="connsiteX19" fmla="*/ 0 w 591788"/>
                    <a:gd name="connsiteY19" fmla="*/ 311430 h 583256"/>
                    <a:gd name="connsiteX20" fmla="*/ 10076 w 591788"/>
                    <a:gd name="connsiteY20" fmla="*/ 230830 h 583256"/>
                    <a:gd name="connsiteX21" fmla="*/ 10076 w 591788"/>
                    <a:gd name="connsiteY21" fmla="*/ 168918 h 583256"/>
                    <a:gd name="connsiteX22" fmla="*/ 11096 w 591788"/>
                    <a:gd name="connsiteY22" fmla="*/ 154612 h 583256"/>
                    <a:gd name="connsiteX23" fmla="*/ 119616 w 591788"/>
                    <a:gd name="connsiteY23" fmla="*/ 126056 h 583256"/>
                    <a:gd name="connsiteX24" fmla="*/ 214864 w 591788"/>
                    <a:gd name="connsiteY24" fmla="*/ 132406 h 583256"/>
                    <a:gd name="connsiteX25" fmla="*/ 313288 w 591788"/>
                    <a:gd name="connsiteY25" fmla="*/ 2230 h 583256"/>
                    <a:gd name="connsiteX26" fmla="*/ 343764 w 591788"/>
                    <a:gd name="connsiteY26" fmla="*/ 0 h 583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591788" h="583256">
                      <a:moveTo>
                        <a:pt x="343764" y="0"/>
                      </a:moveTo>
                      <a:lnTo>
                        <a:pt x="360912" y="37156"/>
                      </a:lnTo>
                      <a:lnTo>
                        <a:pt x="424416" y="43506"/>
                      </a:lnTo>
                      <a:lnTo>
                        <a:pt x="433940" y="97482"/>
                      </a:lnTo>
                      <a:lnTo>
                        <a:pt x="545064" y="103830"/>
                      </a:lnTo>
                      <a:lnTo>
                        <a:pt x="591788" y="221306"/>
                      </a:lnTo>
                      <a:lnTo>
                        <a:pt x="583164" y="221306"/>
                      </a:lnTo>
                      <a:lnTo>
                        <a:pt x="399016" y="348306"/>
                      </a:lnTo>
                      <a:lnTo>
                        <a:pt x="422016" y="528502"/>
                      </a:lnTo>
                      <a:lnTo>
                        <a:pt x="414888" y="535630"/>
                      </a:lnTo>
                      <a:lnTo>
                        <a:pt x="395840" y="573730"/>
                      </a:lnTo>
                      <a:lnTo>
                        <a:pt x="310112" y="583256"/>
                      </a:lnTo>
                      <a:lnTo>
                        <a:pt x="252964" y="535630"/>
                      </a:lnTo>
                      <a:lnTo>
                        <a:pt x="252964" y="468956"/>
                      </a:lnTo>
                      <a:lnTo>
                        <a:pt x="243440" y="402282"/>
                      </a:lnTo>
                      <a:lnTo>
                        <a:pt x="186288" y="354656"/>
                      </a:lnTo>
                      <a:lnTo>
                        <a:pt x="25192" y="318856"/>
                      </a:lnTo>
                      <a:lnTo>
                        <a:pt x="24364" y="313382"/>
                      </a:lnTo>
                      <a:lnTo>
                        <a:pt x="832" y="311880"/>
                      </a:lnTo>
                      <a:lnTo>
                        <a:pt x="0" y="311430"/>
                      </a:lnTo>
                      <a:lnTo>
                        <a:pt x="10076" y="230830"/>
                      </a:lnTo>
                      <a:lnTo>
                        <a:pt x="10076" y="168918"/>
                      </a:lnTo>
                      <a:lnTo>
                        <a:pt x="11096" y="154612"/>
                      </a:lnTo>
                      <a:lnTo>
                        <a:pt x="119616" y="126056"/>
                      </a:lnTo>
                      <a:lnTo>
                        <a:pt x="214864" y="132406"/>
                      </a:lnTo>
                      <a:lnTo>
                        <a:pt x="313288" y="2230"/>
                      </a:lnTo>
                      <a:lnTo>
                        <a:pt x="34376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3" name="フリーフォーム: 図形 992">
                  <a:extLst>
                    <a:ext uri="{FF2B5EF4-FFF2-40B4-BE49-F238E27FC236}">
                      <a16:creationId xmlns:a16="http://schemas.microsoft.com/office/drawing/2014/main" id="{A177B5EE-0D0D-48B8-8EAC-185FD18324A9}"/>
                    </a:ext>
                  </a:extLst>
                </p:cNvPr>
                <p:cNvSpPr/>
                <p:nvPr/>
              </p:nvSpPr>
              <p:spPr>
                <a:xfrm>
                  <a:off x="35841024" y="27441524"/>
                  <a:ext cx="631484" cy="285612"/>
                </a:xfrm>
                <a:custGeom>
                  <a:avLst/>
                  <a:gdLst>
                    <a:gd name="connsiteX0" fmla="*/ 473040 w 631484"/>
                    <a:gd name="connsiteY0" fmla="*/ 0 h 285612"/>
                    <a:gd name="connsiteX1" fmla="*/ 539712 w 631484"/>
                    <a:gd name="connsiteY1" fmla="*/ 42864 h 285612"/>
                    <a:gd name="connsiteX2" fmla="*/ 625440 w 631484"/>
                    <a:gd name="connsiteY2" fmla="*/ 4764 h 285612"/>
                    <a:gd name="connsiteX3" fmla="*/ 631484 w 631484"/>
                    <a:gd name="connsiteY3" fmla="*/ 7786 h 285612"/>
                    <a:gd name="connsiteX4" fmla="*/ 576224 w 631484"/>
                    <a:gd name="connsiteY4" fmla="*/ 123826 h 285612"/>
                    <a:gd name="connsiteX5" fmla="*/ 312572 w 631484"/>
                    <a:gd name="connsiteY5" fmla="*/ 285612 h 285612"/>
                    <a:gd name="connsiteX6" fmla="*/ 280156 w 631484"/>
                    <a:gd name="connsiteY6" fmla="*/ 235744 h 285612"/>
                    <a:gd name="connsiteX7" fmla="*/ 184908 w 631484"/>
                    <a:gd name="connsiteY7" fmla="*/ 233364 h 285612"/>
                    <a:gd name="connsiteX8" fmla="*/ 130556 w 631484"/>
                    <a:gd name="connsiteY8" fmla="*/ 272894 h 285612"/>
                    <a:gd name="connsiteX9" fmla="*/ 138076 w 631484"/>
                    <a:gd name="connsiteY9" fmla="*/ 212726 h 285612"/>
                    <a:gd name="connsiteX10" fmla="*/ 93624 w 631484"/>
                    <a:gd name="connsiteY10" fmla="*/ 212726 h 285612"/>
                    <a:gd name="connsiteX11" fmla="*/ 83644 w 631484"/>
                    <a:gd name="connsiteY11" fmla="*/ 217162 h 285612"/>
                    <a:gd name="connsiteX12" fmla="*/ 42032 w 631484"/>
                    <a:gd name="connsiteY12" fmla="*/ 159544 h 285612"/>
                    <a:gd name="connsiteX13" fmla="*/ 0 w 631484"/>
                    <a:gd name="connsiteY13" fmla="*/ 140144 h 285612"/>
                    <a:gd name="connsiteX14" fmla="*/ 25364 w 631484"/>
                    <a:gd name="connsiteY14" fmla="*/ 80964 h 285612"/>
                    <a:gd name="connsiteX15" fmla="*/ 130140 w 631484"/>
                    <a:gd name="connsiteY15" fmla="*/ 52388 h 285612"/>
                    <a:gd name="connsiteX16" fmla="*/ 149188 w 631484"/>
                    <a:gd name="connsiteY16" fmla="*/ 4764 h 285612"/>
                    <a:gd name="connsiteX17" fmla="*/ 258728 w 631484"/>
                    <a:gd name="connsiteY17" fmla="*/ 38100 h 285612"/>
                    <a:gd name="connsiteX18" fmla="*/ 382552 w 631484"/>
                    <a:gd name="connsiteY18" fmla="*/ 38100 h 285612"/>
                    <a:gd name="connsiteX19" fmla="*/ 473040 w 631484"/>
                    <a:gd name="connsiteY19" fmla="*/ 0 h 285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631484" h="285612">
                      <a:moveTo>
                        <a:pt x="473040" y="0"/>
                      </a:moveTo>
                      <a:lnTo>
                        <a:pt x="539712" y="42864"/>
                      </a:lnTo>
                      <a:lnTo>
                        <a:pt x="625440" y="4764"/>
                      </a:lnTo>
                      <a:lnTo>
                        <a:pt x="631484" y="7786"/>
                      </a:lnTo>
                      <a:lnTo>
                        <a:pt x="576224" y="123826"/>
                      </a:lnTo>
                      <a:lnTo>
                        <a:pt x="312572" y="285612"/>
                      </a:lnTo>
                      <a:lnTo>
                        <a:pt x="280156" y="235744"/>
                      </a:lnTo>
                      <a:lnTo>
                        <a:pt x="184908" y="233364"/>
                      </a:lnTo>
                      <a:lnTo>
                        <a:pt x="130556" y="272894"/>
                      </a:lnTo>
                      <a:lnTo>
                        <a:pt x="138076" y="212726"/>
                      </a:lnTo>
                      <a:lnTo>
                        <a:pt x="93624" y="212726"/>
                      </a:lnTo>
                      <a:lnTo>
                        <a:pt x="83644" y="217162"/>
                      </a:lnTo>
                      <a:lnTo>
                        <a:pt x="42032" y="159544"/>
                      </a:lnTo>
                      <a:lnTo>
                        <a:pt x="0" y="140144"/>
                      </a:lnTo>
                      <a:lnTo>
                        <a:pt x="25364" y="80964"/>
                      </a:lnTo>
                      <a:lnTo>
                        <a:pt x="130140" y="52388"/>
                      </a:lnTo>
                      <a:lnTo>
                        <a:pt x="149188" y="4764"/>
                      </a:lnTo>
                      <a:lnTo>
                        <a:pt x="258728" y="38100"/>
                      </a:lnTo>
                      <a:lnTo>
                        <a:pt x="382552" y="38100"/>
                      </a:lnTo>
                      <a:lnTo>
                        <a:pt x="47304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4" name="フリーフォーム: 図形 993">
                  <a:extLst>
                    <a:ext uri="{FF2B5EF4-FFF2-40B4-BE49-F238E27FC236}">
                      <a16:creationId xmlns:a16="http://schemas.microsoft.com/office/drawing/2014/main" id="{2EF73523-7AFF-4481-92C3-2835A88F14C5}"/>
                    </a:ext>
                  </a:extLst>
                </p:cNvPr>
                <p:cNvSpPr/>
                <p:nvPr/>
              </p:nvSpPr>
              <p:spPr>
                <a:xfrm>
                  <a:off x="36042600" y="25493830"/>
                  <a:ext cx="490972" cy="401470"/>
                </a:xfrm>
                <a:custGeom>
                  <a:avLst/>
                  <a:gdLst>
                    <a:gd name="connsiteX0" fmla="*/ 363788 w 490972"/>
                    <a:gd name="connsiteY0" fmla="*/ 0 h 401470"/>
                    <a:gd name="connsiteX1" fmla="*/ 366712 w 490972"/>
                    <a:gd name="connsiteY1" fmla="*/ 9358 h 401470"/>
                    <a:gd name="connsiteX2" fmla="*/ 447676 w 490972"/>
                    <a:gd name="connsiteY2" fmla="*/ 47458 h 401470"/>
                    <a:gd name="connsiteX3" fmla="*/ 490972 w 490972"/>
                    <a:gd name="connsiteY3" fmla="*/ 134050 h 401470"/>
                    <a:gd name="connsiteX4" fmla="*/ 471488 w 490972"/>
                    <a:gd name="connsiteY4" fmla="*/ 166520 h 401470"/>
                    <a:gd name="connsiteX5" fmla="*/ 490536 w 490972"/>
                    <a:gd name="connsiteY5" fmla="*/ 261770 h 401470"/>
                    <a:gd name="connsiteX6" fmla="*/ 347664 w 490972"/>
                    <a:gd name="connsiteY6" fmla="*/ 261770 h 401470"/>
                    <a:gd name="connsiteX7" fmla="*/ 315676 w 490972"/>
                    <a:gd name="connsiteY7" fmla="*/ 370524 h 401470"/>
                    <a:gd name="connsiteX8" fmla="*/ 193676 w 490972"/>
                    <a:gd name="connsiteY8" fmla="*/ 376070 h 401470"/>
                    <a:gd name="connsiteX9" fmla="*/ 168276 w 490972"/>
                    <a:gd name="connsiteY9" fmla="*/ 401470 h 401470"/>
                    <a:gd name="connsiteX10" fmla="*/ 127000 w 490972"/>
                    <a:gd name="connsiteY10" fmla="*/ 372894 h 401470"/>
                    <a:gd name="connsiteX11" fmla="*/ 87700 w 490972"/>
                    <a:gd name="connsiteY11" fmla="*/ 381230 h 401470"/>
                    <a:gd name="connsiteX12" fmla="*/ 53976 w 490972"/>
                    <a:gd name="connsiteY12" fmla="*/ 328446 h 401470"/>
                    <a:gd name="connsiteX13" fmla="*/ 41276 w 490972"/>
                    <a:gd name="connsiteY13" fmla="*/ 258594 h 401470"/>
                    <a:gd name="connsiteX14" fmla="*/ 32108 w 490972"/>
                    <a:gd name="connsiteY14" fmla="*/ 264998 h 401470"/>
                    <a:gd name="connsiteX15" fmla="*/ 33336 w 490972"/>
                    <a:gd name="connsiteY15" fmla="*/ 261770 h 401470"/>
                    <a:gd name="connsiteX16" fmla="*/ 0 w 490972"/>
                    <a:gd name="connsiteY16" fmla="*/ 214146 h 401470"/>
                    <a:gd name="connsiteX17" fmla="*/ 9524 w 490972"/>
                    <a:gd name="connsiteY17" fmla="*/ 90320 h 401470"/>
                    <a:gd name="connsiteX18" fmla="*/ 66676 w 490972"/>
                    <a:gd name="connsiteY18" fmla="*/ 80794 h 401470"/>
                    <a:gd name="connsiteX19" fmla="*/ 72692 w 490972"/>
                    <a:gd name="connsiteY19" fmla="*/ 12628 h 401470"/>
                    <a:gd name="connsiteX20" fmla="*/ 176212 w 490972"/>
                    <a:gd name="connsiteY20" fmla="*/ 37934 h 401470"/>
                    <a:gd name="connsiteX21" fmla="*/ 161924 w 490972"/>
                    <a:gd name="connsiteY21" fmla="*/ 128420 h 401470"/>
                    <a:gd name="connsiteX22" fmla="*/ 266700 w 490972"/>
                    <a:gd name="connsiteY22" fmla="*/ 204620 h 401470"/>
                    <a:gd name="connsiteX23" fmla="*/ 271464 w 490972"/>
                    <a:gd name="connsiteY23" fmla="*/ 76034 h 401470"/>
                    <a:gd name="connsiteX24" fmla="*/ 363788 w 490972"/>
                    <a:gd name="connsiteY24" fmla="*/ 0 h 401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90972" h="401470">
                      <a:moveTo>
                        <a:pt x="363788" y="0"/>
                      </a:moveTo>
                      <a:lnTo>
                        <a:pt x="366712" y="9358"/>
                      </a:lnTo>
                      <a:lnTo>
                        <a:pt x="447676" y="47458"/>
                      </a:lnTo>
                      <a:lnTo>
                        <a:pt x="490972" y="134050"/>
                      </a:lnTo>
                      <a:lnTo>
                        <a:pt x="471488" y="166520"/>
                      </a:lnTo>
                      <a:lnTo>
                        <a:pt x="490536" y="261770"/>
                      </a:lnTo>
                      <a:lnTo>
                        <a:pt x="347664" y="261770"/>
                      </a:lnTo>
                      <a:lnTo>
                        <a:pt x="315676" y="370524"/>
                      </a:lnTo>
                      <a:lnTo>
                        <a:pt x="193676" y="376070"/>
                      </a:lnTo>
                      <a:lnTo>
                        <a:pt x="168276" y="401470"/>
                      </a:lnTo>
                      <a:lnTo>
                        <a:pt x="127000" y="372894"/>
                      </a:lnTo>
                      <a:lnTo>
                        <a:pt x="87700" y="381230"/>
                      </a:lnTo>
                      <a:lnTo>
                        <a:pt x="53976" y="328446"/>
                      </a:lnTo>
                      <a:lnTo>
                        <a:pt x="41276" y="258594"/>
                      </a:lnTo>
                      <a:lnTo>
                        <a:pt x="32108" y="264998"/>
                      </a:lnTo>
                      <a:lnTo>
                        <a:pt x="33336" y="261770"/>
                      </a:lnTo>
                      <a:lnTo>
                        <a:pt x="0" y="214146"/>
                      </a:lnTo>
                      <a:lnTo>
                        <a:pt x="9524" y="90320"/>
                      </a:lnTo>
                      <a:lnTo>
                        <a:pt x="66676" y="80794"/>
                      </a:lnTo>
                      <a:lnTo>
                        <a:pt x="72692" y="12628"/>
                      </a:lnTo>
                      <a:lnTo>
                        <a:pt x="176212" y="37934"/>
                      </a:lnTo>
                      <a:lnTo>
                        <a:pt x="161924" y="128420"/>
                      </a:lnTo>
                      <a:lnTo>
                        <a:pt x="266700" y="204620"/>
                      </a:lnTo>
                      <a:lnTo>
                        <a:pt x="271464" y="76034"/>
                      </a:lnTo>
                      <a:lnTo>
                        <a:pt x="36378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5" name="フリーフォーム: 図形 994">
                  <a:extLst>
                    <a:ext uri="{FF2B5EF4-FFF2-40B4-BE49-F238E27FC236}">
                      <a16:creationId xmlns:a16="http://schemas.microsoft.com/office/drawing/2014/main" id="{CC520C22-256E-46A9-8D50-C9D5D6C33904}"/>
                    </a:ext>
                  </a:extLst>
                </p:cNvPr>
                <p:cNvSpPr/>
                <p:nvPr/>
              </p:nvSpPr>
              <p:spPr>
                <a:xfrm>
                  <a:off x="35661600" y="27041476"/>
                  <a:ext cx="681040" cy="577012"/>
                </a:xfrm>
                <a:custGeom>
                  <a:avLst/>
                  <a:gdLst>
                    <a:gd name="connsiteX0" fmla="*/ 342900 w 681040"/>
                    <a:gd name="connsiteY0" fmla="*/ 0 h 577012"/>
                    <a:gd name="connsiteX1" fmla="*/ 438152 w 681040"/>
                    <a:gd name="connsiteY1" fmla="*/ 76200 h 577012"/>
                    <a:gd name="connsiteX2" fmla="*/ 492464 w 681040"/>
                    <a:gd name="connsiteY2" fmla="*/ 61716 h 577012"/>
                    <a:gd name="connsiteX3" fmla="*/ 481012 w 681040"/>
                    <a:gd name="connsiteY3" fmla="*/ 176212 h 577012"/>
                    <a:gd name="connsiteX4" fmla="*/ 528640 w 681040"/>
                    <a:gd name="connsiteY4" fmla="*/ 176212 h 577012"/>
                    <a:gd name="connsiteX5" fmla="*/ 561976 w 681040"/>
                    <a:gd name="connsiteY5" fmla="*/ 204788 h 577012"/>
                    <a:gd name="connsiteX6" fmla="*/ 614364 w 681040"/>
                    <a:gd name="connsiteY6" fmla="*/ 190500 h 577012"/>
                    <a:gd name="connsiteX7" fmla="*/ 681040 w 681040"/>
                    <a:gd name="connsiteY7" fmla="*/ 266700 h 577012"/>
                    <a:gd name="connsiteX8" fmla="*/ 647700 w 681040"/>
                    <a:gd name="connsiteY8" fmla="*/ 323848 h 577012"/>
                    <a:gd name="connsiteX9" fmla="*/ 642836 w 681040"/>
                    <a:gd name="connsiteY9" fmla="*/ 404102 h 577012"/>
                    <a:gd name="connsiteX10" fmla="*/ 561976 w 681040"/>
                    <a:gd name="connsiteY10" fmla="*/ 438148 h 577012"/>
                    <a:gd name="connsiteX11" fmla="*/ 438152 w 681040"/>
                    <a:gd name="connsiteY11" fmla="*/ 438148 h 577012"/>
                    <a:gd name="connsiteX12" fmla="*/ 328612 w 681040"/>
                    <a:gd name="connsiteY12" fmla="*/ 404812 h 577012"/>
                    <a:gd name="connsiteX13" fmla="*/ 309564 w 681040"/>
                    <a:gd name="connsiteY13" fmla="*/ 452436 h 577012"/>
                    <a:gd name="connsiteX14" fmla="*/ 204788 w 681040"/>
                    <a:gd name="connsiteY14" fmla="*/ 481012 h 577012"/>
                    <a:gd name="connsiteX15" fmla="*/ 179424 w 681040"/>
                    <a:gd name="connsiteY15" fmla="*/ 540192 h 577012"/>
                    <a:gd name="connsiteX16" fmla="*/ 159544 w 681040"/>
                    <a:gd name="connsiteY16" fmla="*/ 531018 h 577012"/>
                    <a:gd name="connsiteX17" fmla="*/ 78580 w 681040"/>
                    <a:gd name="connsiteY17" fmla="*/ 569118 h 577012"/>
                    <a:gd name="connsiteX18" fmla="*/ 70124 w 681040"/>
                    <a:gd name="connsiteY18" fmla="*/ 577012 h 577012"/>
                    <a:gd name="connsiteX19" fmla="*/ 0 w 681040"/>
                    <a:gd name="connsiteY19" fmla="*/ 509588 h 577012"/>
                    <a:gd name="connsiteX20" fmla="*/ 4764 w 681040"/>
                    <a:gd name="connsiteY20" fmla="*/ 419100 h 577012"/>
                    <a:gd name="connsiteX21" fmla="*/ 209552 w 681040"/>
                    <a:gd name="connsiteY21" fmla="*/ 180974 h 577012"/>
                    <a:gd name="connsiteX22" fmla="*/ 200024 w 681040"/>
                    <a:gd name="connsiteY22" fmla="*/ 138112 h 577012"/>
                    <a:gd name="connsiteX23" fmla="*/ 290512 w 681040"/>
                    <a:gd name="connsiteY23" fmla="*/ 95248 h 577012"/>
                    <a:gd name="connsiteX24" fmla="*/ 342900 w 681040"/>
                    <a:gd name="connsiteY24" fmla="*/ 0 h 577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681040" h="577012">
                      <a:moveTo>
                        <a:pt x="342900" y="0"/>
                      </a:moveTo>
                      <a:lnTo>
                        <a:pt x="438152" y="76200"/>
                      </a:lnTo>
                      <a:lnTo>
                        <a:pt x="492464" y="61716"/>
                      </a:lnTo>
                      <a:lnTo>
                        <a:pt x="481012" y="176212"/>
                      </a:lnTo>
                      <a:lnTo>
                        <a:pt x="528640" y="176212"/>
                      </a:lnTo>
                      <a:lnTo>
                        <a:pt x="561976" y="204788"/>
                      </a:lnTo>
                      <a:lnTo>
                        <a:pt x="614364" y="190500"/>
                      </a:lnTo>
                      <a:lnTo>
                        <a:pt x="681040" y="266700"/>
                      </a:lnTo>
                      <a:lnTo>
                        <a:pt x="647700" y="323848"/>
                      </a:lnTo>
                      <a:lnTo>
                        <a:pt x="642836" y="404102"/>
                      </a:lnTo>
                      <a:lnTo>
                        <a:pt x="561976" y="438148"/>
                      </a:lnTo>
                      <a:lnTo>
                        <a:pt x="438152" y="438148"/>
                      </a:lnTo>
                      <a:lnTo>
                        <a:pt x="328612" y="404812"/>
                      </a:lnTo>
                      <a:lnTo>
                        <a:pt x="309564" y="452436"/>
                      </a:lnTo>
                      <a:lnTo>
                        <a:pt x="204788" y="481012"/>
                      </a:lnTo>
                      <a:lnTo>
                        <a:pt x="179424" y="540192"/>
                      </a:lnTo>
                      <a:lnTo>
                        <a:pt x="159544" y="531018"/>
                      </a:lnTo>
                      <a:lnTo>
                        <a:pt x="78580" y="569118"/>
                      </a:lnTo>
                      <a:lnTo>
                        <a:pt x="70124" y="577012"/>
                      </a:lnTo>
                      <a:lnTo>
                        <a:pt x="0" y="509588"/>
                      </a:lnTo>
                      <a:lnTo>
                        <a:pt x="4764" y="419100"/>
                      </a:lnTo>
                      <a:lnTo>
                        <a:pt x="209552" y="180974"/>
                      </a:lnTo>
                      <a:lnTo>
                        <a:pt x="200024" y="138112"/>
                      </a:lnTo>
                      <a:lnTo>
                        <a:pt x="290512" y="95248"/>
                      </a:lnTo>
                      <a:lnTo>
                        <a:pt x="34290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6" name="フリーフォーム: 図形 995">
                  <a:extLst>
                    <a:ext uri="{FF2B5EF4-FFF2-40B4-BE49-F238E27FC236}">
                      <a16:creationId xmlns:a16="http://schemas.microsoft.com/office/drawing/2014/main" id="{73BC9CA4-CE68-4787-B5A9-EFB997044566}"/>
                    </a:ext>
                  </a:extLst>
                </p:cNvPr>
                <p:cNvSpPr/>
                <p:nvPr/>
              </p:nvSpPr>
              <p:spPr>
                <a:xfrm>
                  <a:off x="36356924" y="25747304"/>
                  <a:ext cx="276228" cy="363668"/>
                </a:xfrm>
                <a:custGeom>
                  <a:avLst/>
                  <a:gdLst>
                    <a:gd name="connsiteX0" fmla="*/ 174552 w 276228"/>
                    <a:gd name="connsiteY0" fmla="*/ 0 h 363668"/>
                    <a:gd name="connsiteX1" fmla="*/ 276228 w 276228"/>
                    <a:gd name="connsiteY1" fmla="*/ 55920 h 363668"/>
                    <a:gd name="connsiteX2" fmla="*/ 261940 w 276228"/>
                    <a:gd name="connsiteY2" fmla="*/ 184508 h 363668"/>
                    <a:gd name="connsiteX3" fmla="*/ 204788 w 276228"/>
                    <a:gd name="connsiteY3" fmla="*/ 208320 h 363668"/>
                    <a:gd name="connsiteX4" fmla="*/ 200028 w 276228"/>
                    <a:gd name="connsiteY4" fmla="*/ 284520 h 363668"/>
                    <a:gd name="connsiteX5" fmla="*/ 95252 w 276228"/>
                    <a:gd name="connsiteY5" fmla="*/ 322620 h 363668"/>
                    <a:gd name="connsiteX6" fmla="*/ 42232 w 276228"/>
                    <a:gd name="connsiteY6" fmla="*/ 363668 h 363668"/>
                    <a:gd name="connsiteX7" fmla="*/ 0 w 276228"/>
                    <a:gd name="connsiteY7" fmla="*/ 268646 h 363668"/>
                    <a:gd name="connsiteX8" fmla="*/ 57152 w 276228"/>
                    <a:gd name="connsiteY8" fmla="*/ 147996 h 363668"/>
                    <a:gd name="connsiteX9" fmla="*/ 19052 w 276228"/>
                    <a:gd name="connsiteY9" fmla="*/ 116246 h 363668"/>
                    <a:gd name="connsiteX10" fmla="*/ 1352 w 276228"/>
                    <a:gd name="connsiteY10" fmla="*/ 117050 h 363668"/>
                    <a:gd name="connsiteX11" fmla="*/ 33340 w 276228"/>
                    <a:gd name="connsiteY11" fmla="*/ 8296 h 363668"/>
                    <a:gd name="connsiteX12" fmla="*/ 176212 w 276228"/>
                    <a:gd name="connsiteY12" fmla="*/ 8296 h 363668"/>
                    <a:gd name="connsiteX13" fmla="*/ 174552 w 276228"/>
                    <a:gd name="connsiteY13" fmla="*/ 0 h 3636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76228" h="363668">
                      <a:moveTo>
                        <a:pt x="174552" y="0"/>
                      </a:moveTo>
                      <a:lnTo>
                        <a:pt x="276228" y="55920"/>
                      </a:lnTo>
                      <a:lnTo>
                        <a:pt x="261940" y="184508"/>
                      </a:lnTo>
                      <a:lnTo>
                        <a:pt x="204788" y="208320"/>
                      </a:lnTo>
                      <a:lnTo>
                        <a:pt x="200028" y="284520"/>
                      </a:lnTo>
                      <a:lnTo>
                        <a:pt x="95252" y="322620"/>
                      </a:lnTo>
                      <a:lnTo>
                        <a:pt x="42232" y="363668"/>
                      </a:lnTo>
                      <a:lnTo>
                        <a:pt x="0" y="268646"/>
                      </a:lnTo>
                      <a:lnTo>
                        <a:pt x="57152" y="147996"/>
                      </a:lnTo>
                      <a:lnTo>
                        <a:pt x="19052" y="116246"/>
                      </a:lnTo>
                      <a:lnTo>
                        <a:pt x="1352" y="117050"/>
                      </a:lnTo>
                      <a:lnTo>
                        <a:pt x="33340" y="8296"/>
                      </a:lnTo>
                      <a:lnTo>
                        <a:pt x="176212" y="8296"/>
                      </a:lnTo>
                      <a:lnTo>
                        <a:pt x="17455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7" name="フリーフォーム: 図形 996">
                  <a:extLst>
                    <a:ext uri="{FF2B5EF4-FFF2-40B4-BE49-F238E27FC236}">
                      <a16:creationId xmlns:a16="http://schemas.microsoft.com/office/drawing/2014/main" id="{8FB4812E-5163-4ED0-921E-1BDFC9D61EE3}"/>
                    </a:ext>
                  </a:extLst>
                </p:cNvPr>
                <p:cNvSpPr/>
                <p:nvPr/>
              </p:nvSpPr>
              <p:spPr>
                <a:xfrm>
                  <a:off x="36534440" y="26863676"/>
                  <a:ext cx="752192" cy="730244"/>
                </a:xfrm>
                <a:custGeom>
                  <a:avLst/>
                  <a:gdLst>
                    <a:gd name="connsiteX0" fmla="*/ 533684 w 752192"/>
                    <a:gd name="connsiteY0" fmla="*/ 0 h 730244"/>
                    <a:gd name="connsiteX1" fmla="*/ 582900 w 752192"/>
                    <a:gd name="connsiteY1" fmla="*/ 0 h 730244"/>
                    <a:gd name="connsiteX2" fmla="*/ 636084 w 752192"/>
                    <a:gd name="connsiteY2" fmla="*/ 21274 h 730244"/>
                    <a:gd name="connsiteX3" fmla="*/ 628936 w 752192"/>
                    <a:gd name="connsiteY3" fmla="*/ 34924 h 730244"/>
                    <a:gd name="connsiteX4" fmla="*/ 638460 w 752192"/>
                    <a:gd name="connsiteY4" fmla="*/ 142874 h 730244"/>
                    <a:gd name="connsiteX5" fmla="*/ 701960 w 752192"/>
                    <a:gd name="connsiteY5" fmla="*/ 228600 h 730244"/>
                    <a:gd name="connsiteX6" fmla="*/ 706640 w 752192"/>
                    <a:gd name="connsiteY6" fmla="*/ 218656 h 730244"/>
                    <a:gd name="connsiteX7" fmla="*/ 740060 w 752192"/>
                    <a:gd name="connsiteY7" fmla="*/ 390524 h 730244"/>
                    <a:gd name="connsiteX8" fmla="*/ 752192 w 752192"/>
                    <a:gd name="connsiteY8" fmla="*/ 387330 h 730244"/>
                    <a:gd name="connsiteX9" fmla="*/ 751172 w 752192"/>
                    <a:gd name="connsiteY9" fmla="*/ 401636 h 730244"/>
                    <a:gd name="connsiteX10" fmla="*/ 751172 w 752192"/>
                    <a:gd name="connsiteY10" fmla="*/ 463548 h 730244"/>
                    <a:gd name="connsiteX11" fmla="*/ 741096 w 752192"/>
                    <a:gd name="connsiteY11" fmla="*/ 544148 h 730244"/>
                    <a:gd name="connsiteX12" fmla="*/ 686084 w 752192"/>
                    <a:gd name="connsiteY12" fmla="*/ 514348 h 730244"/>
                    <a:gd name="connsiteX13" fmla="*/ 289208 w 752192"/>
                    <a:gd name="connsiteY13" fmla="*/ 473074 h 730244"/>
                    <a:gd name="connsiteX14" fmla="*/ 247936 w 752192"/>
                    <a:gd name="connsiteY14" fmla="*/ 536574 h 730244"/>
                    <a:gd name="connsiteX15" fmla="*/ 165384 w 752192"/>
                    <a:gd name="connsiteY15" fmla="*/ 542924 h 730244"/>
                    <a:gd name="connsiteX16" fmla="*/ 298736 w 752192"/>
                    <a:gd name="connsiteY16" fmla="*/ 641348 h 730244"/>
                    <a:gd name="connsiteX17" fmla="*/ 299228 w 752192"/>
                    <a:gd name="connsiteY17" fmla="*/ 656548 h 730244"/>
                    <a:gd name="connsiteX18" fmla="*/ 295560 w 752192"/>
                    <a:gd name="connsiteY18" fmla="*/ 654048 h 730244"/>
                    <a:gd name="connsiteX19" fmla="*/ 181260 w 752192"/>
                    <a:gd name="connsiteY19" fmla="*/ 666748 h 730244"/>
                    <a:gd name="connsiteX20" fmla="*/ 135692 w 752192"/>
                    <a:gd name="connsiteY20" fmla="*/ 730244 h 730244"/>
                    <a:gd name="connsiteX21" fmla="*/ 3460 w 752192"/>
                    <a:gd name="connsiteY21" fmla="*/ 517524 h 730244"/>
                    <a:gd name="connsiteX22" fmla="*/ 0 w 752192"/>
                    <a:gd name="connsiteY22" fmla="*/ 520600 h 730244"/>
                    <a:gd name="connsiteX23" fmla="*/ 12984 w 752192"/>
                    <a:gd name="connsiteY23" fmla="*/ 411162 h 730244"/>
                    <a:gd name="connsiteX24" fmla="*/ 151096 w 752192"/>
                    <a:gd name="connsiteY24" fmla="*/ 225424 h 730244"/>
                    <a:gd name="connsiteX25" fmla="*/ 155860 w 752192"/>
                    <a:gd name="connsiteY25" fmla="*/ 125412 h 730244"/>
                    <a:gd name="connsiteX26" fmla="*/ 227296 w 752192"/>
                    <a:gd name="connsiteY26" fmla="*/ 34924 h 730244"/>
                    <a:gd name="connsiteX27" fmla="*/ 360192 w 752192"/>
                    <a:gd name="connsiteY27" fmla="*/ 37946 h 730244"/>
                    <a:gd name="connsiteX28" fmla="*/ 400336 w 752192"/>
                    <a:gd name="connsiteY28" fmla="*/ 82548 h 730244"/>
                    <a:gd name="connsiteX29" fmla="*/ 476536 w 752192"/>
                    <a:gd name="connsiteY29" fmla="*/ 92074 h 730244"/>
                    <a:gd name="connsiteX30" fmla="*/ 533684 w 752192"/>
                    <a:gd name="connsiteY30" fmla="*/ 0 h 730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752192" h="730244">
                      <a:moveTo>
                        <a:pt x="533684" y="0"/>
                      </a:moveTo>
                      <a:lnTo>
                        <a:pt x="582900" y="0"/>
                      </a:lnTo>
                      <a:lnTo>
                        <a:pt x="636084" y="21274"/>
                      </a:lnTo>
                      <a:lnTo>
                        <a:pt x="628936" y="34924"/>
                      </a:lnTo>
                      <a:lnTo>
                        <a:pt x="638460" y="142874"/>
                      </a:lnTo>
                      <a:lnTo>
                        <a:pt x="701960" y="228600"/>
                      </a:lnTo>
                      <a:lnTo>
                        <a:pt x="706640" y="218656"/>
                      </a:lnTo>
                      <a:lnTo>
                        <a:pt x="740060" y="390524"/>
                      </a:lnTo>
                      <a:lnTo>
                        <a:pt x="752192" y="387330"/>
                      </a:lnTo>
                      <a:lnTo>
                        <a:pt x="751172" y="401636"/>
                      </a:lnTo>
                      <a:lnTo>
                        <a:pt x="751172" y="463548"/>
                      </a:lnTo>
                      <a:lnTo>
                        <a:pt x="741096" y="544148"/>
                      </a:lnTo>
                      <a:lnTo>
                        <a:pt x="686084" y="514348"/>
                      </a:lnTo>
                      <a:lnTo>
                        <a:pt x="289208" y="473074"/>
                      </a:lnTo>
                      <a:lnTo>
                        <a:pt x="247936" y="536574"/>
                      </a:lnTo>
                      <a:lnTo>
                        <a:pt x="165384" y="542924"/>
                      </a:lnTo>
                      <a:lnTo>
                        <a:pt x="298736" y="641348"/>
                      </a:lnTo>
                      <a:lnTo>
                        <a:pt x="299228" y="656548"/>
                      </a:lnTo>
                      <a:lnTo>
                        <a:pt x="295560" y="654048"/>
                      </a:lnTo>
                      <a:lnTo>
                        <a:pt x="181260" y="666748"/>
                      </a:lnTo>
                      <a:lnTo>
                        <a:pt x="135692" y="730244"/>
                      </a:lnTo>
                      <a:lnTo>
                        <a:pt x="3460" y="517524"/>
                      </a:lnTo>
                      <a:lnTo>
                        <a:pt x="0" y="520600"/>
                      </a:lnTo>
                      <a:lnTo>
                        <a:pt x="12984" y="411162"/>
                      </a:lnTo>
                      <a:lnTo>
                        <a:pt x="151096" y="225424"/>
                      </a:lnTo>
                      <a:lnTo>
                        <a:pt x="155860" y="125412"/>
                      </a:lnTo>
                      <a:lnTo>
                        <a:pt x="227296" y="34924"/>
                      </a:lnTo>
                      <a:lnTo>
                        <a:pt x="360192" y="37946"/>
                      </a:lnTo>
                      <a:lnTo>
                        <a:pt x="400336" y="82548"/>
                      </a:lnTo>
                      <a:lnTo>
                        <a:pt x="476536" y="92074"/>
                      </a:lnTo>
                      <a:lnTo>
                        <a:pt x="53368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8" name="フリーフォーム: 図形 997">
                  <a:extLst>
                    <a:ext uri="{FF2B5EF4-FFF2-40B4-BE49-F238E27FC236}">
                      <a16:creationId xmlns:a16="http://schemas.microsoft.com/office/drawing/2014/main" id="{6C609BB2-F348-4F76-98AF-AB4B5DAE7DA1}"/>
                    </a:ext>
                  </a:extLst>
                </p:cNvPr>
                <p:cNvSpPr/>
                <p:nvPr/>
              </p:nvSpPr>
              <p:spPr>
                <a:xfrm>
                  <a:off x="36391848" y="25179338"/>
                  <a:ext cx="1027508" cy="1266476"/>
                </a:xfrm>
                <a:custGeom>
                  <a:avLst/>
                  <a:gdLst>
                    <a:gd name="connsiteX0" fmla="*/ 869952 w 1027508"/>
                    <a:gd name="connsiteY0" fmla="*/ 0 h 1266476"/>
                    <a:gd name="connsiteX1" fmla="*/ 941392 w 1027508"/>
                    <a:gd name="connsiteY1" fmla="*/ 0 h 1266476"/>
                    <a:gd name="connsiteX2" fmla="*/ 1027508 w 1027508"/>
                    <a:gd name="connsiteY2" fmla="*/ 76330 h 1266476"/>
                    <a:gd name="connsiteX3" fmla="*/ 1014732 w 1027508"/>
                    <a:gd name="connsiteY3" fmla="*/ 96202 h 1266476"/>
                    <a:gd name="connsiteX4" fmla="*/ 999676 w 1027508"/>
                    <a:gd name="connsiteY4" fmla="*/ 449988 h 1266476"/>
                    <a:gd name="connsiteX5" fmla="*/ 860428 w 1027508"/>
                    <a:gd name="connsiteY5" fmla="*/ 477838 h 1266476"/>
                    <a:gd name="connsiteX6" fmla="*/ 815976 w 1027508"/>
                    <a:gd name="connsiteY6" fmla="*/ 585786 h 1266476"/>
                    <a:gd name="connsiteX7" fmla="*/ 669928 w 1027508"/>
                    <a:gd name="connsiteY7" fmla="*/ 646112 h 1266476"/>
                    <a:gd name="connsiteX8" fmla="*/ 679452 w 1027508"/>
                    <a:gd name="connsiteY8" fmla="*/ 677862 h 1266476"/>
                    <a:gd name="connsiteX9" fmla="*/ 749304 w 1027508"/>
                    <a:gd name="connsiteY9" fmla="*/ 757238 h 1266476"/>
                    <a:gd name="connsiteX10" fmla="*/ 742952 w 1027508"/>
                    <a:gd name="connsiteY10" fmla="*/ 858838 h 1266476"/>
                    <a:gd name="connsiteX11" fmla="*/ 684840 w 1027508"/>
                    <a:gd name="connsiteY11" fmla="*/ 896736 h 1266476"/>
                    <a:gd name="connsiteX12" fmla="*/ 647704 w 1027508"/>
                    <a:gd name="connsiteY12" fmla="*/ 900112 h 1266476"/>
                    <a:gd name="connsiteX13" fmla="*/ 612776 w 1027508"/>
                    <a:gd name="connsiteY13" fmla="*/ 998538 h 1266476"/>
                    <a:gd name="connsiteX14" fmla="*/ 614872 w 1027508"/>
                    <a:gd name="connsiteY14" fmla="*/ 1004402 h 1266476"/>
                    <a:gd name="connsiteX15" fmla="*/ 565152 w 1027508"/>
                    <a:gd name="connsiteY15" fmla="*/ 995362 h 1266476"/>
                    <a:gd name="connsiteX16" fmla="*/ 527052 w 1027508"/>
                    <a:gd name="connsiteY16" fmla="*/ 1057274 h 1266476"/>
                    <a:gd name="connsiteX17" fmla="*/ 522288 w 1027508"/>
                    <a:gd name="connsiteY17" fmla="*/ 1147762 h 1266476"/>
                    <a:gd name="connsiteX18" fmla="*/ 474664 w 1027508"/>
                    <a:gd name="connsiteY18" fmla="*/ 1262062 h 1266476"/>
                    <a:gd name="connsiteX19" fmla="*/ 284164 w 1027508"/>
                    <a:gd name="connsiteY19" fmla="*/ 1257300 h 1266476"/>
                    <a:gd name="connsiteX20" fmla="*/ 160340 w 1027508"/>
                    <a:gd name="connsiteY20" fmla="*/ 1223962 h 1266476"/>
                    <a:gd name="connsiteX21" fmla="*/ 114792 w 1027508"/>
                    <a:gd name="connsiteY21" fmla="*/ 1266476 h 1266476"/>
                    <a:gd name="connsiteX22" fmla="*/ 9528 w 1027508"/>
                    <a:gd name="connsiteY22" fmla="*/ 1169986 h 1266476"/>
                    <a:gd name="connsiteX23" fmla="*/ 6352 w 1027508"/>
                    <a:gd name="connsiteY23" fmla="*/ 1100138 h 1266476"/>
                    <a:gd name="connsiteX24" fmla="*/ 0 w 1027508"/>
                    <a:gd name="connsiteY24" fmla="*/ 1068386 h 1266476"/>
                    <a:gd name="connsiteX25" fmla="*/ 6352 w 1027508"/>
                    <a:gd name="connsiteY25" fmla="*/ 1011238 h 1266476"/>
                    <a:gd name="connsiteX26" fmla="*/ 15876 w 1027508"/>
                    <a:gd name="connsiteY26" fmla="*/ 950912 h 1266476"/>
                    <a:gd name="connsiteX27" fmla="*/ 7308 w 1027508"/>
                    <a:gd name="connsiteY27" fmla="*/ 931634 h 1266476"/>
                    <a:gd name="connsiteX28" fmla="*/ 60328 w 1027508"/>
                    <a:gd name="connsiteY28" fmla="*/ 890586 h 1266476"/>
                    <a:gd name="connsiteX29" fmla="*/ 165104 w 1027508"/>
                    <a:gd name="connsiteY29" fmla="*/ 852486 h 1266476"/>
                    <a:gd name="connsiteX30" fmla="*/ 169864 w 1027508"/>
                    <a:gd name="connsiteY30" fmla="*/ 776286 h 1266476"/>
                    <a:gd name="connsiteX31" fmla="*/ 227016 w 1027508"/>
                    <a:gd name="connsiteY31" fmla="*/ 752474 h 1266476"/>
                    <a:gd name="connsiteX32" fmla="*/ 241304 w 1027508"/>
                    <a:gd name="connsiteY32" fmla="*/ 623886 h 1266476"/>
                    <a:gd name="connsiteX33" fmla="*/ 139628 w 1027508"/>
                    <a:gd name="connsiteY33" fmla="*/ 567966 h 1266476"/>
                    <a:gd name="connsiteX34" fmla="*/ 122240 w 1027508"/>
                    <a:gd name="connsiteY34" fmla="*/ 481012 h 1266476"/>
                    <a:gd name="connsiteX35" fmla="*/ 141724 w 1027508"/>
                    <a:gd name="connsiteY35" fmla="*/ 448542 h 1266476"/>
                    <a:gd name="connsiteX36" fmla="*/ 146052 w 1027508"/>
                    <a:gd name="connsiteY36" fmla="*/ 457200 h 1266476"/>
                    <a:gd name="connsiteX37" fmla="*/ 184152 w 1027508"/>
                    <a:gd name="connsiteY37" fmla="*/ 461962 h 1266476"/>
                    <a:gd name="connsiteX38" fmla="*/ 187956 w 1027508"/>
                    <a:gd name="connsiteY38" fmla="*/ 439134 h 1266476"/>
                    <a:gd name="connsiteX39" fmla="*/ 260352 w 1027508"/>
                    <a:gd name="connsiteY39" fmla="*/ 552450 h 1266476"/>
                    <a:gd name="connsiteX40" fmla="*/ 350840 w 1027508"/>
                    <a:gd name="connsiteY40" fmla="*/ 500062 h 1266476"/>
                    <a:gd name="connsiteX41" fmla="*/ 474664 w 1027508"/>
                    <a:gd name="connsiteY41" fmla="*/ 490538 h 1266476"/>
                    <a:gd name="connsiteX42" fmla="*/ 517528 w 1027508"/>
                    <a:gd name="connsiteY42" fmla="*/ 457200 h 1266476"/>
                    <a:gd name="connsiteX43" fmla="*/ 498476 w 1027508"/>
                    <a:gd name="connsiteY43" fmla="*/ 395286 h 1266476"/>
                    <a:gd name="connsiteX44" fmla="*/ 441328 w 1027508"/>
                    <a:gd name="connsiteY44" fmla="*/ 271462 h 1266476"/>
                    <a:gd name="connsiteX45" fmla="*/ 446716 w 1027508"/>
                    <a:gd name="connsiteY45" fmla="*/ 155602 h 1266476"/>
                    <a:gd name="connsiteX46" fmla="*/ 588964 w 1027508"/>
                    <a:gd name="connsiteY46" fmla="*/ 161926 h 1266476"/>
                    <a:gd name="connsiteX47" fmla="*/ 612776 w 1027508"/>
                    <a:gd name="connsiteY47" fmla="*/ 104774 h 1266476"/>
                    <a:gd name="connsiteX48" fmla="*/ 703264 w 1027508"/>
                    <a:gd name="connsiteY48" fmla="*/ 76200 h 1266476"/>
                    <a:gd name="connsiteX49" fmla="*/ 719316 w 1027508"/>
                    <a:gd name="connsiteY49" fmla="*/ 34060 h 1266476"/>
                    <a:gd name="connsiteX50" fmla="*/ 788992 w 1027508"/>
                    <a:gd name="connsiteY50" fmla="*/ 66674 h 1266476"/>
                    <a:gd name="connsiteX51" fmla="*/ 869952 w 1027508"/>
                    <a:gd name="connsiteY51" fmla="*/ 0 h 1266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1027508" h="1266476">
                      <a:moveTo>
                        <a:pt x="869952" y="0"/>
                      </a:moveTo>
                      <a:lnTo>
                        <a:pt x="941392" y="0"/>
                      </a:lnTo>
                      <a:lnTo>
                        <a:pt x="1027508" y="76330"/>
                      </a:lnTo>
                      <a:lnTo>
                        <a:pt x="1014732" y="96202"/>
                      </a:lnTo>
                      <a:lnTo>
                        <a:pt x="999676" y="449988"/>
                      </a:lnTo>
                      <a:lnTo>
                        <a:pt x="860428" y="477838"/>
                      </a:lnTo>
                      <a:lnTo>
                        <a:pt x="815976" y="585786"/>
                      </a:lnTo>
                      <a:lnTo>
                        <a:pt x="669928" y="646112"/>
                      </a:lnTo>
                      <a:lnTo>
                        <a:pt x="679452" y="677862"/>
                      </a:lnTo>
                      <a:lnTo>
                        <a:pt x="749304" y="757238"/>
                      </a:lnTo>
                      <a:lnTo>
                        <a:pt x="742952" y="858838"/>
                      </a:lnTo>
                      <a:lnTo>
                        <a:pt x="684840" y="896736"/>
                      </a:lnTo>
                      <a:lnTo>
                        <a:pt x="647704" y="900112"/>
                      </a:lnTo>
                      <a:lnTo>
                        <a:pt x="612776" y="998538"/>
                      </a:lnTo>
                      <a:lnTo>
                        <a:pt x="614872" y="1004402"/>
                      </a:lnTo>
                      <a:lnTo>
                        <a:pt x="565152" y="995362"/>
                      </a:lnTo>
                      <a:lnTo>
                        <a:pt x="527052" y="1057274"/>
                      </a:lnTo>
                      <a:lnTo>
                        <a:pt x="522288" y="1147762"/>
                      </a:lnTo>
                      <a:lnTo>
                        <a:pt x="474664" y="1262062"/>
                      </a:lnTo>
                      <a:lnTo>
                        <a:pt x="284164" y="1257300"/>
                      </a:lnTo>
                      <a:lnTo>
                        <a:pt x="160340" y="1223962"/>
                      </a:lnTo>
                      <a:lnTo>
                        <a:pt x="114792" y="1266476"/>
                      </a:lnTo>
                      <a:lnTo>
                        <a:pt x="9528" y="1169986"/>
                      </a:lnTo>
                      <a:lnTo>
                        <a:pt x="6352" y="1100138"/>
                      </a:lnTo>
                      <a:lnTo>
                        <a:pt x="0" y="1068386"/>
                      </a:lnTo>
                      <a:lnTo>
                        <a:pt x="6352" y="1011238"/>
                      </a:lnTo>
                      <a:lnTo>
                        <a:pt x="15876" y="950912"/>
                      </a:lnTo>
                      <a:lnTo>
                        <a:pt x="7308" y="931634"/>
                      </a:lnTo>
                      <a:lnTo>
                        <a:pt x="60328" y="890586"/>
                      </a:lnTo>
                      <a:lnTo>
                        <a:pt x="165104" y="852486"/>
                      </a:lnTo>
                      <a:lnTo>
                        <a:pt x="169864" y="776286"/>
                      </a:lnTo>
                      <a:lnTo>
                        <a:pt x="227016" y="752474"/>
                      </a:lnTo>
                      <a:lnTo>
                        <a:pt x="241304" y="623886"/>
                      </a:lnTo>
                      <a:lnTo>
                        <a:pt x="139628" y="567966"/>
                      </a:lnTo>
                      <a:lnTo>
                        <a:pt x="122240" y="481012"/>
                      </a:lnTo>
                      <a:lnTo>
                        <a:pt x="141724" y="448542"/>
                      </a:lnTo>
                      <a:lnTo>
                        <a:pt x="146052" y="457200"/>
                      </a:lnTo>
                      <a:lnTo>
                        <a:pt x="184152" y="461962"/>
                      </a:lnTo>
                      <a:lnTo>
                        <a:pt x="187956" y="439134"/>
                      </a:lnTo>
                      <a:lnTo>
                        <a:pt x="260352" y="552450"/>
                      </a:lnTo>
                      <a:lnTo>
                        <a:pt x="350840" y="500062"/>
                      </a:lnTo>
                      <a:lnTo>
                        <a:pt x="474664" y="490538"/>
                      </a:lnTo>
                      <a:lnTo>
                        <a:pt x="517528" y="457200"/>
                      </a:lnTo>
                      <a:lnTo>
                        <a:pt x="498476" y="395286"/>
                      </a:lnTo>
                      <a:lnTo>
                        <a:pt x="441328" y="271462"/>
                      </a:lnTo>
                      <a:lnTo>
                        <a:pt x="446716" y="155602"/>
                      </a:lnTo>
                      <a:lnTo>
                        <a:pt x="588964" y="161926"/>
                      </a:lnTo>
                      <a:lnTo>
                        <a:pt x="612776" y="104774"/>
                      </a:lnTo>
                      <a:lnTo>
                        <a:pt x="703264" y="76200"/>
                      </a:lnTo>
                      <a:lnTo>
                        <a:pt x="719316" y="34060"/>
                      </a:lnTo>
                      <a:lnTo>
                        <a:pt x="788992" y="66674"/>
                      </a:lnTo>
                      <a:lnTo>
                        <a:pt x="86995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9" name="フリーフォーム: 図形 998">
                  <a:extLst>
                    <a:ext uri="{FF2B5EF4-FFF2-40B4-BE49-F238E27FC236}">
                      <a16:creationId xmlns:a16="http://schemas.microsoft.com/office/drawing/2014/main" id="{5D647CCF-5DC2-4006-9560-F60596FB7507}"/>
                    </a:ext>
                  </a:extLst>
                </p:cNvPr>
                <p:cNvSpPr/>
                <p:nvPr/>
              </p:nvSpPr>
              <p:spPr>
                <a:xfrm>
                  <a:off x="36506640" y="26174700"/>
                  <a:ext cx="545608" cy="726922"/>
                </a:xfrm>
                <a:custGeom>
                  <a:avLst/>
                  <a:gdLst>
                    <a:gd name="connsiteX0" fmla="*/ 450360 w 545608"/>
                    <a:gd name="connsiteY0" fmla="*/ 0 h 726922"/>
                    <a:gd name="connsiteX1" fmla="*/ 500080 w 545608"/>
                    <a:gd name="connsiteY1" fmla="*/ 9040 h 726922"/>
                    <a:gd name="connsiteX2" fmla="*/ 545608 w 545608"/>
                    <a:gd name="connsiteY2" fmla="*/ 136524 h 726922"/>
                    <a:gd name="connsiteX3" fmla="*/ 545608 w 545608"/>
                    <a:gd name="connsiteY3" fmla="*/ 196850 h 726922"/>
                    <a:gd name="connsiteX4" fmla="*/ 517036 w 545608"/>
                    <a:gd name="connsiteY4" fmla="*/ 295276 h 726922"/>
                    <a:gd name="connsiteX5" fmla="*/ 497984 w 545608"/>
                    <a:gd name="connsiteY5" fmla="*/ 584200 h 726922"/>
                    <a:gd name="connsiteX6" fmla="*/ 370984 w 545608"/>
                    <a:gd name="connsiteY6" fmla="*/ 708024 h 726922"/>
                    <a:gd name="connsiteX7" fmla="*/ 387992 w 545608"/>
                    <a:gd name="connsiteY7" fmla="*/ 726922 h 726922"/>
                    <a:gd name="connsiteX8" fmla="*/ 260752 w 545608"/>
                    <a:gd name="connsiteY8" fmla="*/ 724028 h 726922"/>
                    <a:gd name="connsiteX9" fmla="*/ 226524 w 545608"/>
                    <a:gd name="connsiteY9" fmla="*/ 661988 h 726922"/>
                    <a:gd name="connsiteX10" fmla="*/ 140800 w 545608"/>
                    <a:gd name="connsiteY10" fmla="*/ 652464 h 726922"/>
                    <a:gd name="connsiteX11" fmla="*/ 136036 w 545608"/>
                    <a:gd name="connsiteY11" fmla="*/ 604838 h 726922"/>
                    <a:gd name="connsiteX12" fmla="*/ 38808 w 545608"/>
                    <a:gd name="connsiteY12" fmla="*/ 511352 h 726922"/>
                    <a:gd name="connsiteX13" fmla="*/ 47136 w 545608"/>
                    <a:gd name="connsiteY13" fmla="*/ 314324 h 726922"/>
                    <a:gd name="connsiteX14" fmla="*/ 0 w 545608"/>
                    <a:gd name="connsiteY14" fmla="*/ 271114 h 726922"/>
                    <a:gd name="connsiteX15" fmla="*/ 45548 w 545608"/>
                    <a:gd name="connsiteY15" fmla="*/ 228600 h 726922"/>
                    <a:gd name="connsiteX16" fmla="*/ 169372 w 545608"/>
                    <a:gd name="connsiteY16" fmla="*/ 261938 h 726922"/>
                    <a:gd name="connsiteX17" fmla="*/ 359872 w 545608"/>
                    <a:gd name="connsiteY17" fmla="*/ 266700 h 726922"/>
                    <a:gd name="connsiteX18" fmla="*/ 407496 w 545608"/>
                    <a:gd name="connsiteY18" fmla="*/ 152400 h 726922"/>
                    <a:gd name="connsiteX19" fmla="*/ 412260 w 545608"/>
                    <a:gd name="connsiteY19" fmla="*/ 61912 h 726922"/>
                    <a:gd name="connsiteX20" fmla="*/ 450360 w 545608"/>
                    <a:gd name="connsiteY20" fmla="*/ 0 h 7269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45608" h="726922">
                      <a:moveTo>
                        <a:pt x="450360" y="0"/>
                      </a:moveTo>
                      <a:lnTo>
                        <a:pt x="500080" y="9040"/>
                      </a:lnTo>
                      <a:lnTo>
                        <a:pt x="545608" y="136524"/>
                      </a:lnTo>
                      <a:lnTo>
                        <a:pt x="545608" y="196850"/>
                      </a:lnTo>
                      <a:lnTo>
                        <a:pt x="517036" y="295276"/>
                      </a:lnTo>
                      <a:lnTo>
                        <a:pt x="497984" y="584200"/>
                      </a:lnTo>
                      <a:lnTo>
                        <a:pt x="370984" y="708024"/>
                      </a:lnTo>
                      <a:lnTo>
                        <a:pt x="387992" y="726922"/>
                      </a:lnTo>
                      <a:lnTo>
                        <a:pt x="260752" y="724028"/>
                      </a:lnTo>
                      <a:lnTo>
                        <a:pt x="226524" y="661988"/>
                      </a:lnTo>
                      <a:lnTo>
                        <a:pt x="140800" y="652464"/>
                      </a:lnTo>
                      <a:lnTo>
                        <a:pt x="136036" y="604838"/>
                      </a:lnTo>
                      <a:lnTo>
                        <a:pt x="38808" y="511352"/>
                      </a:lnTo>
                      <a:lnTo>
                        <a:pt x="47136" y="314324"/>
                      </a:lnTo>
                      <a:lnTo>
                        <a:pt x="0" y="271114"/>
                      </a:lnTo>
                      <a:lnTo>
                        <a:pt x="45548" y="228600"/>
                      </a:lnTo>
                      <a:lnTo>
                        <a:pt x="169372" y="261938"/>
                      </a:lnTo>
                      <a:lnTo>
                        <a:pt x="359872" y="266700"/>
                      </a:lnTo>
                      <a:lnTo>
                        <a:pt x="407496" y="152400"/>
                      </a:lnTo>
                      <a:lnTo>
                        <a:pt x="412260" y="61912"/>
                      </a:lnTo>
                      <a:lnTo>
                        <a:pt x="45036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0" name="フリーフォーム: 図形 999">
                  <a:extLst>
                    <a:ext uri="{FF2B5EF4-FFF2-40B4-BE49-F238E27FC236}">
                      <a16:creationId xmlns:a16="http://schemas.microsoft.com/office/drawing/2014/main" id="{D6C45193-72D9-4F5A-BA3A-F43BD10B5675}"/>
                    </a:ext>
                  </a:extLst>
                </p:cNvPr>
                <p:cNvSpPr/>
                <p:nvPr/>
              </p:nvSpPr>
              <p:spPr>
                <a:xfrm>
                  <a:off x="36142612" y="26657300"/>
                  <a:ext cx="319088" cy="588964"/>
                </a:xfrm>
                <a:custGeom>
                  <a:avLst/>
                  <a:gdLst>
                    <a:gd name="connsiteX0" fmla="*/ 182564 w 319088"/>
                    <a:gd name="connsiteY0" fmla="*/ 0 h 588964"/>
                    <a:gd name="connsiteX1" fmla="*/ 255588 w 319088"/>
                    <a:gd name="connsiteY1" fmla="*/ 28576 h 588964"/>
                    <a:gd name="connsiteX2" fmla="*/ 319088 w 319088"/>
                    <a:gd name="connsiteY2" fmla="*/ 53976 h 588964"/>
                    <a:gd name="connsiteX3" fmla="*/ 319088 w 319088"/>
                    <a:gd name="connsiteY3" fmla="*/ 136524 h 588964"/>
                    <a:gd name="connsiteX4" fmla="*/ 233364 w 319088"/>
                    <a:gd name="connsiteY4" fmla="*/ 155576 h 588964"/>
                    <a:gd name="connsiteX5" fmla="*/ 238124 w 319088"/>
                    <a:gd name="connsiteY5" fmla="*/ 407988 h 588964"/>
                    <a:gd name="connsiteX6" fmla="*/ 271464 w 319088"/>
                    <a:gd name="connsiteY6" fmla="*/ 431800 h 588964"/>
                    <a:gd name="connsiteX7" fmla="*/ 257176 w 319088"/>
                    <a:gd name="connsiteY7" fmla="*/ 522288 h 588964"/>
                    <a:gd name="connsiteX8" fmla="*/ 180976 w 319088"/>
                    <a:gd name="connsiteY8" fmla="*/ 550864 h 588964"/>
                    <a:gd name="connsiteX9" fmla="*/ 137388 w 319088"/>
                    <a:gd name="connsiteY9" fmla="*/ 579290 h 588964"/>
                    <a:gd name="connsiteX10" fmla="*/ 133352 w 319088"/>
                    <a:gd name="connsiteY10" fmla="*/ 574676 h 588964"/>
                    <a:gd name="connsiteX11" fmla="*/ 80964 w 319088"/>
                    <a:gd name="connsiteY11" fmla="*/ 588964 h 588964"/>
                    <a:gd name="connsiteX12" fmla="*/ 47628 w 319088"/>
                    <a:gd name="connsiteY12" fmla="*/ 560388 h 588964"/>
                    <a:gd name="connsiteX13" fmla="*/ 0 w 319088"/>
                    <a:gd name="connsiteY13" fmla="*/ 560388 h 588964"/>
                    <a:gd name="connsiteX14" fmla="*/ 11452 w 319088"/>
                    <a:gd name="connsiteY14" fmla="*/ 445892 h 588964"/>
                    <a:gd name="connsiteX15" fmla="*/ 28576 w 319088"/>
                    <a:gd name="connsiteY15" fmla="*/ 441324 h 588964"/>
                    <a:gd name="connsiteX16" fmla="*/ 100012 w 319088"/>
                    <a:gd name="connsiteY16" fmla="*/ 303212 h 588964"/>
                    <a:gd name="connsiteX17" fmla="*/ 114300 w 319088"/>
                    <a:gd name="connsiteY17" fmla="*/ 203200 h 588964"/>
                    <a:gd name="connsiteX18" fmla="*/ 157164 w 319088"/>
                    <a:gd name="connsiteY18" fmla="*/ 150812 h 588964"/>
                    <a:gd name="connsiteX19" fmla="*/ 125796 w 319088"/>
                    <a:gd name="connsiteY19" fmla="*/ 54300 h 588964"/>
                    <a:gd name="connsiteX20" fmla="*/ 182564 w 319088"/>
                    <a:gd name="connsiteY20" fmla="*/ 0 h 588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319088" h="588964">
                      <a:moveTo>
                        <a:pt x="182564" y="0"/>
                      </a:moveTo>
                      <a:lnTo>
                        <a:pt x="255588" y="28576"/>
                      </a:lnTo>
                      <a:lnTo>
                        <a:pt x="319088" y="53976"/>
                      </a:lnTo>
                      <a:lnTo>
                        <a:pt x="319088" y="136524"/>
                      </a:lnTo>
                      <a:lnTo>
                        <a:pt x="233364" y="155576"/>
                      </a:lnTo>
                      <a:cubicBezTo>
                        <a:pt x="234952" y="239712"/>
                        <a:pt x="236540" y="323850"/>
                        <a:pt x="238124" y="407988"/>
                      </a:cubicBezTo>
                      <a:lnTo>
                        <a:pt x="271464" y="431800"/>
                      </a:lnTo>
                      <a:lnTo>
                        <a:pt x="257176" y="522288"/>
                      </a:lnTo>
                      <a:lnTo>
                        <a:pt x="180976" y="550864"/>
                      </a:lnTo>
                      <a:lnTo>
                        <a:pt x="137388" y="579290"/>
                      </a:lnTo>
                      <a:lnTo>
                        <a:pt x="133352" y="574676"/>
                      </a:lnTo>
                      <a:lnTo>
                        <a:pt x="80964" y="588964"/>
                      </a:lnTo>
                      <a:lnTo>
                        <a:pt x="47628" y="560388"/>
                      </a:lnTo>
                      <a:lnTo>
                        <a:pt x="0" y="560388"/>
                      </a:lnTo>
                      <a:lnTo>
                        <a:pt x="11452" y="445892"/>
                      </a:lnTo>
                      <a:lnTo>
                        <a:pt x="28576" y="441324"/>
                      </a:lnTo>
                      <a:lnTo>
                        <a:pt x="100012" y="303212"/>
                      </a:lnTo>
                      <a:lnTo>
                        <a:pt x="114300" y="203200"/>
                      </a:lnTo>
                      <a:lnTo>
                        <a:pt x="157164" y="150812"/>
                      </a:lnTo>
                      <a:lnTo>
                        <a:pt x="125796" y="54300"/>
                      </a:lnTo>
                      <a:lnTo>
                        <a:pt x="18256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1" name="フリーフォーム: 図形 1000">
                  <a:extLst>
                    <a:ext uri="{FF2B5EF4-FFF2-40B4-BE49-F238E27FC236}">
                      <a16:creationId xmlns:a16="http://schemas.microsoft.com/office/drawing/2014/main" id="{612A8DF2-EAFC-45CA-A08E-E00BC37A3FA9}"/>
                    </a:ext>
                  </a:extLst>
                </p:cNvPr>
                <p:cNvSpPr/>
                <p:nvPr/>
              </p:nvSpPr>
              <p:spPr>
                <a:xfrm>
                  <a:off x="36375976" y="26686052"/>
                  <a:ext cx="309032" cy="403048"/>
                </a:xfrm>
                <a:custGeom>
                  <a:avLst/>
                  <a:gdLst>
                    <a:gd name="connsiteX0" fmla="*/ 169472 w 309032"/>
                    <a:gd name="connsiteY0" fmla="*/ 0 h 403048"/>
                    <a:gd name="connsiteX1" fmla="*/ 266700 w 309032"/>
                    <a:gd name="connsiteY1" fmla="*/ 93486 h 403048"/>
                    <a:gd name="connsiteX2" fmla="*/ 271464 w 309032"/>
                    <a:gd name="connsiteY2" fmla="*/ 141112 h 403048"/>
                    <a:gd name="connsiteX3" fmla="*/ 309032 w 309032"/>
                    <a:gd name="connsiteY3" fmla="*/ 145286 h 403048"/>
                    <a:gd name="connsiteX4" fmla="*/ 300036 w 309032"/>
                    <a:gd name="connsiteY4" fmla="*/ 183972 h 403048"/>
                    <a:gd name="connsiteX5" fmla="*/ 242888 w 309032"/>
                    <a:gd name="connsiteY5" fmla="*/ 241124 h 403048"/>
                    <a:gd name="connsiteX6" fmla="*/ 180976 w 309032"/>
                    <a:gd name="connsiteY6" fmla="*/ 250648 h 403048"/>
                    <a:gd name="connsiteX7" fmla="*/ 171448 w 309032"/>
                    <a:gd name="connsiteY7" fmla="*/ 312560 h 403048"/>
                    <a:gd name="connsiteX8" fmla="*/ 95248 w 309032"/>
                    <a:gd name="connsiteY8" fmla="*/ 403048 h 403048"/>
                    <a:gd name="connsiteX9" fmla="*/ 38100 w 309032"/>
                    <a:gd name="connsiteY9" fmla="*/ 403048 h 403048"/>
                    <a:gd name="connsiteX10" fmla="*/ 4760 w 309032"/>
                    <a:gd name="connsiteY10" fmla="*/ 379236 h 403048"/>
                    <a:gd name="connsiteX11" fmla="*/ 0 w 309032"/>
                    <a:gd name="connsiteY11" fmla="*/ 126824 h 403048"/>
                    <a:gd name="connsiteX12" fmla="*/ 85724 w 309032"/>
                    <a:gd name="connsiteY12" fmla="*/ 107772 h 403048"/>
                    <a:gd name="connsiteX13" fmla="*/ 85724 w 309032"/>
                    <a:gd name="connsiteY13" fmla="*/ 25224 h 403048"/>
                    <a:gd name="connsiteX14" fmla="*/ 117472 w 309032"/>
                    <a:gd name="connsiteY14" fmla="*/ 37924 h 403048"/>
                    <a:gd name="connsiteX15" fmla="*/ 168272 w 309032"/>
                    <a:gd name="connsiteY15" fmla="*/ 28398 h 403048"/>
                    <a:gd name="connsiteX16" fmla="*/ 169472 w 309032"/>
                    <a:gd name="connsiteY16" fmla="*/ 0 h 403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9032" h="403048">
                      <a:moveTo>
                        <a:pt x="169472" y="0"/>
                      </a:moveTo>
                      <a:lnTo>
                        <a:pt x="266700" y="93486"/>
                      </a:lnTo>
                      <a:lnTo>
                        <a:pt x="271464" y="141112"/>
                      </a:lnTo>
                      <a:lnTo>
                        <a:pt x="309032" y="145286"/>
                      </a:lnTo>
                      <a:lnTo>
                        <a:pt x="300036" y="183972"/>
                      </a:lnTo>
                      <a:lnTo>
                        <a:pt x="242888" y="241124"/>
                      </a:lnTo>
                      <a:lnTo>
                        <a:pt x="180976" y="250648"/>
                      </a:lnTo>
                      <a:lnTo>
                        <a:pt x="171448" y="312560"/>
                      </a:lnTo>
                      <a:lnTo>
                        <a:pt x="95248" y="403048"/>
                      </a:lnTo>
                      <a:lnTo>
                        <a:pt x="38100" y="403048"/>
                      </a:lnTo>
                      <a:lnTo>
                        <a:pt x="4760" y="379236"/>
                      </a:lnTo>
                      <a:cubicBezTo>
                        <a:pt x="3176" y="295098"/>
                        <a:pt x="1588" y="210960"/>
                        <a:pt x="0" y="126824"/>
                      </a:cubicBezTo>
                      <a:lnTo>
                        <a:pt x="85724" y="107772"/>
                      </a:lnTo>
                      <a:lnTo>
                        <a:pt x="85724" y="25224"/>
                      </a:lnTo>
                      <a:lnTo>
                        <a:pt x="117472" y="37924"/>
                      </a:lnTo>
                      <a:lnTo>
                        <a:pt x="168272" y="28398"/>
                      </a:lnTo>
                      <a:lnTo>
                        <a:pt x="16947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2" name="フリーフォーム: 図形 1001">
                  <a:extLst>
                    <a:ext uri="{FF2B5EF4-FFF2-40B4-BE49-F238E27FC236}">
                      <a16:creationId xmlns:a16="http://schemas.microsoft.com/office/drawing/2014/main" id="{2DA1B2E0-E3F4-4792-B14F-48C36FBF1E16}"/>
                    </a:ext>
                  </a:extLst>
                </p:cNvPr>
                <p:cNvSpPr/>
                <p:nvPr/>
              </p:nvSpPr>
              <p:spPr>
                <a:xfrm>
                  <a:off x="36280000" y="26831338"/>
                  <a:ext cx="487392" cy="653050"/>
                </a:xfrm>
                <a:custGeom>
                  <a:avLst/>
                  <a:gdLst>
                    <a:gd name="connsiteX0" fmla="*/ 405008 w 487392"/>
                    <a:gd name="connsiteY0" fmla="*/ 0 h 653050"/>
                    <a:gd name="connsiteX1" fmla="*/ 453164 w 487392"/>
                    <a:gd name="connsiteY1" fmla="*/ 5350 h 653050"/>
                    <a:gd name="connsiteX2" fmla="*/ 487392 w 487392"/>
                    <a:gd name="connsiteY2" fmla="*/ 67390 h 653050"/>
                    <a:gd name="connsiteX3" fmla="*/ 481736 w 487392"/>
                    <a:gd name="connsiteY3" fmla="*/ 67262 h 653050"/>
                    <a:gd name="connsiteX4" fmla="*/ 410300 w 487392"/>
                    <a:gd name="connsiteY4" fmla="*/ 157750 h 653050"/>
                    <a:gd name="connsiteX5" fmla="*/ 405536 w 487392"/>
                    <a:gd name="connsiteY5" fmla="*/ 257762 h 653050"/>
                    <a:gd name="connsiteX6" fmla="*/ 267424 w 487392"/>
                    <a:gd name="connsiteY6" fmla="*/ 443500 h 653050"/>
                    <a:gd name="connsiteX7" fmla="*/ 254440 w 487392"/>
                    <a:gd name="connsiteY7" fmla="*/ 552938 h 653050"/>
                    <a:gd name="connsiteX8" fmla="*/ 200752 w 487392"/>
                    <a:gd name="connsiteY8" fmla="*/ 600662 h 653050"/>
                    <a:gd name="connsiteX9" fmla="*/ 192508 w 487392"/>
                    <a:gd name="connsiteY9" fmla="*/ 617972 h 653050"/>
                    <a:gd name="connsiteX10" fmla="*/ 186464 w 487392"/>
                    <a:gd name="connsiteY10" fmla="*/ 614950 h 653050"/>
                    <a:gd name="connsiteX11" fmla="*/ 100736 w 487392"/>
                    <a:gd name="connsiteY11" fmla="*/ 653050 h 653050"/>
                    <a:gd name="connsiteX12" fmla="*/ 34064 w 487392"/>
                    <a:gd name="connsiteY12" fmla="*/ 610186 h 653050"/>
                    <a:gd name="connsiteX13" fmla="*/ 24436 w 487392"/>
                    <a:gd name="connsiteY13" fmla="*/ 614240 h 653050"/>
                    <a:gd name="connsiteX14" fmla="*/ 29300 w 487392"/>
                    <a:gd name="connsiteY14" fmla="*/ 533986 h 653050"/>
                    <a:gd name="connsiteX15" fmla="*/ 62640 w 487392"/>
                    <a:gd name="connsiteY15" fmla="*/ 476838 h 653050"/>
                    <a:gd name="connsiteX16" fmla="*/ 0 w 487392"/>
                    <a:gd name="connsiteY16" fmla="*/ 405252 h 653050"/>
                    <a:gd name="connsiteX17" fmla="*/ 43588 w 487392"/>
                    <a:gd name="connsiteY17" fmla="*/ 376826 h 653050"/>
                    <a:gd name="connsiteX18" fmla="*/ 119788 w 487392"/>
                    <a:gd name="connsiteY18" fmla="*/ 348250 h 653050"/>
                    <a:gd name="connsiteX19" fmla="*/ 134076 w 487392"/>
                    <a:gd name="connsiteY19" fmla="*/ 257762 h 653050"/>
                    <a:gd name="connsiteX20" fmla="*/ 191224 w 487392"/>
                    <a:gd name="connsiteY20" fmla="*/ 257762 h 653050"/>
                    <a:gd name="connsiteX21" fmla="*/ 267424 w 487392"/>
                    <a:gd name="connsiteY21" fmla="*/ 167274 h 653050"/>
                    <a:gd name="connsiteX22" fmla="*/ 276952 w 487392"/>
                    <a:gd name="connsiteY22" fmla="*/ 105362 h 653050"/>
                    <a:gd name="connsiteX23" fmla="*/ 338864 w 487392"/>
                    <a:gd name="connsiteY23" fmla="*/ 95838 h 653050"/>
                    <a:gd name="connsiteX24" fmla="*/ 396012 w 487392"/>
                    <a:gd name="connsiteY24" fmla="*/ 38686 h 653050"/>
                    <a:gd name="connsiteX25" fmla="*/ 405008 w 487392"/>
                    <a:gd name="connsiteY25" fmla="*/ 0 h 653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87392" h="653050">
                      <a:moveTo>
                        <a:pt x="405008" y="0"/>
                      </a:moveTo>
                      <a:lnTo>
                        <a:pt x="453164" y="5350"/>
                      </a:lnTo>
                      <a:lnTo>
                        <a:pt x="487392" y="67390"/>
                      </a:lnTo>
                      <a:lnTo>
                        <a:pt x="481736" y="67262"/>
                      </a:lnTo>
                      <a:lnTo>
                        <a:pt x="410300" y="157750"/>
                      </a:lnTo>
                      <a:lnTo>
                        <a:pt x="405536" y="257762"/>
                      </a:lnTo>
                      <a:lnTo>
                        <a:pt x="267424" y="443500"/>
                      </a:lnTo>
                      <a:lnTo>
                        <a:pt x="254440" y="552938"/>
                      </a:lnTo>
                      <a:lnTo>
                        <a:pt x="200752" y="600662"/>
                      </a:lnTo>
                      <a:lnTo>
                        <a:pt x="192508" y="617972"/>
                      </a:lnTo>
                      <a:lnTo>
                        <a:pt x="186464" y="614950"/>
                      </a:lnTo>
                      <a:lnTo>
                        <a:pt x="100736" y="653050"/>
                      </a:lnTo>
                      <a:lnTo>
                        <a:pt x="34064" y="610186"/>
                      </a:lnTo>
                      <a:lnTo>
                        <a:pt x="24436" y="614240"/>
                      </a:lnTo>
                      <a:lnTo>
                        <a:pt x="29300" y="533986"/>
                      </a:lnTo>
                      <a:lnTo>
                        <a:pt x="62640" y="476838"/>
                      </a:lnTo>
                      <a:lnTo>
                        <a:pt x="0" y="405252"/>
                      </a:lnTo>
                      <a:lnTo>
                        <a:pt x="43588" y="376826"/>
                      </a:lnTo>
                      <a:lnTo>
                        <a:pt x="119788" y="348250"/>
                      </a:lnTo>
                      <a:lnTo>
                        <a:pt x="134076" y="257762"/>
                      </a:lnTo>
                      <a:lnTo>
                        <a:pt x="191224" y="257762"/>
                      </a:lnTo>
                      <a:lnTo>
                        <a:pt x="267424" y="167274"/>
                      </a:lnTo>
                      <a:lnTo>
                        <a:pt x="276952" y="105362"/>
                      </a:lnTo>
                      <a:lnTo>
                        <a:pt x="338864" y="95838"/>
                      </a:lnTo>
                      <a:lnTo>
                        <a:pt x="396012" y="38686"/>
                      </a:lnTo>
                      <a:lnTo>
                        <a:pt x="40500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3" name="フリーフォーム: 図形 1002">
                  <a:extLst>
                    <a:ext uri="{FF2B5EF4-FFF2-40B4-BE49-F238E27FC236}">
                      <a16:creationId xmlns:a16="http://schemas.microsoft.com/office/drawing/2014/main" id="{921455B3-B0B5-48CF-A800-864331BC8DB5}"/>
                    </a:ext>
                  </a:extLst>
                </p:cNvPr>
                <p:cNvSpPr/>
                <p:nvPr/>
              </p:nvSpPr>
              <p:spPr>
                <a:xfrm>
                  <a:off x="35765180" y="25476200"/>
                  <a:ext cx="196460" cy="422276"/>
                </a:xfrm>
                <a:custGeom>
                  <a:avLst/>
                  <a:gdLst>
                    <a:gd name="connsiteX0" fmla="*/ 118668 w 196460"/>
                    <a:gd name="connsiteY0" fmla="*/ 0 h 422276"/>
                    <a:gd name="connsiteX1" fmla="*/ 174156 w 196460"/>
                    <a:gd name="connsiteY1" fmla="*/ 16646 h 422276"/>
                    <a:gd name="connsiteX2" fmla="*/ 196460 w 196460"/>
                    <a:gd name="connsiteY2" fmla="*/ 98424 h 422276"/>
                    <a:gd name="connsiteX3" fmla="*/ 129784 w 196460"/>
                    <a:gd name="connsiteY3" fmla="*/ 136524 h 422276"/>
                    <a:gd name="connsiteX4" fmla="*/ 153596 w 196460"/>
                    <a:gd name="connsiteY4" fmla="*/ 231776 h 422276"/>
                    <a:gd name="connsiteX5" fmla="*/ 125020 w 196460"/>
                    <a:gd name="connsiteY5" fmla="*/ 303212 h 422276"/>
                    <a:gd name="connsiteX6" fmla="*/ 102192 w 196460"/>
                    <a:gd name="connsiteY6" fmla="*/ 417358 h 422276"/>
                    <a:gd name="connsiteX7" fmla="*/ 45644 w 196460"/>
                    <a:gd name="connsiteY7" fmla="*/ 422276 h 422276"/>
                    <a:gd name="connsiteX8" fmla="*/ 3576 w 196460"/>
                    <a:gd name="connsiteY8" fmla="*/ 370498 h 422276"/>
                    <a:gd name="connsiteX9" fmla="*/ 3576 w 196460"/>
                    <a:gd name="connsiteY9" fmla="*/ 284164 h 422276"/>
                    <a:gd name="connsiteX10" fmla="*/ 1196 w 196460"/>
                    <a:gd name="connsiteY10" fmla="*/ 184150 h 422276"/>
                    <a:gd name="connsiteX11" fmla="*/ 0 w 196460"/>
                    <a:gd name="connsiteY11" fmla="*/ 137616 h 422276"/>
                    <a:gd name="connsiteX12" fmla="*/ 42468 w 196460"/>
                    <a:gd name="connsiteY12" fmla="*/ 127000 h 422276"/>
                    <a:gd name="connsiteX13" fmla="*/ 55172 w 196460"/>
                    <a:gd name="connsiteY13" fmla="*/ 6350 h 422276"/>
                    <a:gd name="connsiteX14" fmla="*/ 118668 w 196460"/>
                    <a:gd name="connsiteY14" fmla="*/ 0 h 422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96460" h="422276">
                      <a:moveTo>
                        <a:pt x="118668" y="0"/>
                      </a:moveTo>
                      <a:lnTo>
                        <a:pt x="174156" y="16646"/>
                      </a:lnTo>
                      <a:lnTo>
                        <a:pt x="196460" y="98424"/>
                      </a:lnTo>
                      <a:lnTo>
                        <a:pt x="129784" y="136524"/>
                      </a:lnTo>
                      <a:lnTo>
                        <a:pt x="153596" y="231776"/>
                      </a:lnTo>
                      <a:lnTo>
                        <a:pt x="125020" y="303212"/>
                      </a:lnTo>
                      <a:lnTo>
                        <a:pt x="102192" y="417358"/>
                      </a:lnTo>
                      <a:lnTo>
                        <a:pt x="45644" y="422276"/>
                      </a:lnTo>
                      <a:lnTo>
                        <a:pt x="3576" y="370498"/>
                      </a:lnTo>
                      <a:lnTo>
                        <a:pt x="3576" y="284164"/>
                      </a:lnTo>
                      <a:cubicBezTo>
                        <a:pt x="2780" y="250824"/>
                        <a:pt x="1988" y="217488"/>
                        <a:pt x="1196" y="184150"/>
                      </a:cubicBezTo>
                      <a:lnTo>
                        <a:pt x="0" y="137616"/>
                      </a:lnTo>
                      <a:lnTo>
                        <a:pt x="42468" y="127000"/>
                      </a:lnTo>
                      <a:lnTo>
                        <a:pt x="55172" y="6350"/>
                      </a:lnTo>
                      <a:lnTo>
                        <a:pt x="11866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4" name="フリーフォーム: 図形 1003">
                  <a:extLst>
                    <a:ext uri="{FF2B5EF4-FFF2-40B4-BE49-F238E27FC236}">
                      <a16:creationId xmlns:a16="http://schemas.microsoft.com/office/drawing/2014/main" id="{9F03698D-1439-4E0E-A38F-16FB5FE56994}"/>
                    </a:ext>
                  </a:extLst>
                </p:cNvPr>
                <p:cNvSpPr/>
                <p:nvPr/>
              </p:nvSpPr>
              <p:spPr>
                <a:xfrm>
                  <a:off x="35568732" y="28105100"/>
                  <a:ext cx="748128" cy="429070"/>
                </a:xfrm>
                <a:custGeom>
                  <a:avLst/>
                  <a:gdLst>
                    <a:gd name="connsiteX0" fmla="*/ 537368 w 748128"/>
                    <a:gd name="connsiteY0" fmla="*/ 0 h 429070"/>
                    <a:gd name="connsiteX1" fmla="*/ 746916 w 748128"/>
                    <a:gd name="connsiteY1" fmla="*/ 76200 h 429070"/>
                    <a:gd name="connsiteX2" fmla="*/ 746916 w 748128"/>
                    <a:gd name="connsiteY2" fmla="*/ 311150 h 429070"/>
                    <a:gd name="connsiteX3" fmla="*/ 748128 w 748128"/>
                    <a:gd name="connsiteY3" fmla="*/ 311302 h 429070"/>
                    <a:gd name="connsiteX4" fmla="*/ 724692 w 748128"/>
                    <a:gd name="connsiteY4" fmla="*/ 320676 h 429070"/>
                    <a:gd name="connsiteX5" fmla="*/ 713284 w 748128"/>
                    <a:gd name="connsiteY5" fmla="*/ 429070 h 429070"/>
                    <a:gd name="connsiteX6" fmla="*/ 664368 w 748128"/>
                    <a:gd name="connsiteY6" fmla="*/ 422276 h 429070"/>
                    <a:gd name="connsiteX7" fmla="*/ 629444 w 748128"/>
                    <a:gd name="connsiteY7" fmla="*/ 393700 h 429070"/>
                    <a:gd name="connsiteX8" fmla="*/ 578644 w 748128"/>
                    <a:gd name="connsiteY8" fmla="*/ 400050 h 429070"/>
                    <a:gd name="connsiteX9" fmla="*/ 559592 w 748128"/>
                    <a:gd name="connsiteY9" fmla="*/ 390524 h 429070"/>
                    <a:gd name="connsiteX10" fmla="*/ 521492 w 748128"/>
                    <a:gd name="connsiteY10" fmla="*/ 368300 h 429070"/>
                    <a:gd name="connsiteX11" fmla="*/ 513416 w 748128"/>
                    <a:gd name="connsiteY11" fmla="*/ 382250 h 429070"/>
                    <a:gd name="connsiteX12" fmla="*/ 431004 w 748128"/>
                    <a:gd name="connsiteY12" fmla="*/ 369888 h 429070"/>
                    <a:gd name="connsiteX13" fmla="*/ 454820 w 748128"/>
                    <a:gd name="connsiteY13" fmla="*/ 307976 h 429070"/>
                    <a:gd name="connsiteX14" fmla="*/ 350044 w 748128"/>
                    <a:gd name="connsiteY14" fmla="*/ 307976 h 429070"/>
                    <a:gd name="connsiteX15" fmla="*/ 178592 w 748128"/>
                    <a:gd name="connsiteY15" fmla="*/ 312738 h 429070"/>
                    <a:gd name="connsiteX16" fmla="*/ 25932 w 748128"/>
                    <a:gd name="connsiteY16" fmla="*/ 247972 h 429070"/>
                    <a:gd name="connsiteX17" fmla="*/ 26192 w 748128"/>
                    <a:gd name="connsiteY17" fmla="*/ 246064 h 429070"/>
                    <a:gd name="connsiteX18" fmla="*/ 9524 w 748128"/>
                    <a:gd name="connsiteY18" fmla="*/ 234156 h 429070"/>
                    <a:gd name="connsiteX19" fmla="*/ 0 w 748128"/>
                    <a:gd name="connsiteY19" fmla="*/ 138906 h 429070"/>
                    <a:gd name="connsiteX20" fmla="*/ 21432 w 748128"/>
                    <a:gd name="connsiteY20" fmla="*/ 115094 h 429070"/>
                    <a:gd name="connsiteX21" fmla="*/ 21432 w 748128"/>
                    <a:gd name="connsiteY21" fmla="*/ 93664 h 429070"/>
                    <a:gd name="connsiteX22" fmla="*/ 55500 w 748128"/>
                    <a:gd name="connsiteY22" fmla="*/ 48236 h 429070"/>
                    <a:gd name="connsiteX23" fmla="*/ 178592 w 748128"/>
                    <a:gd name="connsiteY23" fmla="*/ 131764 h 429070"/>
                    <a:gd name="connsiteX24" fmla="*/ 492916 w 748128"/>
                    <a:gd name="connsiteY24" fmla="*/ 117476 h 429070"/>
                    <a:gd name="connsiteX25" fmla="*/ 479732 w 748128"/>
                    <a:gd name="connsiteY25" fmla="*/ 52756 h 429070"/>
                    <a:gd name="connsiteX26" fmla="*/ 486568 w 748128"/>
                    <a:gd name="connsiteY26" fmla="*/ 57150 h 429070"/>
                    <a:gd name="connsiteX27" fmla="*/ 537368 w 748128"/>
                    <a:gd name="connsiteY27" fmla="*/ 0 h 429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748128" h="429070">
                      <a:moveTo>
                        <a:pt x="537368" y="0"/>
                      </a:moveTo>
                      <a:lnTo>
                        <a:pt x="746916" y="76200"/>
                      </a:lnTo>
                      <a:lnTo>
                        <a:pt x="746916" y="311150"/>
                      </a:lnTo>
                      <a:lnTo>
                        <a:pt x="748128" y="311302"/>
                      </a:lnTo>
                      <a:lnTo>
                        <a:pt x="724692" y="320676"/>
                      </a:lnTo>
                      <a:lnTo>
                        <a:pt x="713284" y="429070"/>
                      </a:lnTo>
                      <a:lnTo>
                        <a:pt x="664368" y="422276"/>
                      </a:lnTo>
                      <a:lnTo>
                        <a:pt x="629444" y="393700"/>
                      </a:lnTo>
                      <a:lnTo>
                        <a:pt x="578644" y="400050"/>
                      </a:lnTo>
                      <a:lnTo>
                        <a:pt x="559592" y="390524"/>
                      </a:lnTo>
                      <a:cubicBezTo>
                        <a:pt x="520612" y="364538"/>
                        <a:pt x="521492" y="349860"/>
                        <a:pt x="521492" y="368300"/>
                      </a:cubicBezTo>
                      <a:lnTo>
                        <a:pt x="513416" y="382250"/>
                      </a:lnTo>
                      <a:lnTo>
                        <a:pt x="431004" y="369888"/>
                      </a:lnTo>
                      <a:lnTo>
                        <a:pt x="454820" y="307976"/>
                      </a:lnTo>
                      <a:lnTo>
                        <a:pt x="350044" y="307976"/>
                      </a:lnTo>
                      <a:lnTo>
                        <a:pt x="178592" y="312738"/>
                      </a:lnTo>
                      <a:lnTo>
                        <a:pt x="25932" y="247972"/>
                      </a:lnTo>
                      <a:lnTo>
                        <a:pt x="26192" y="246064"/>
                      </a:lnTo>
                      <a:lnTo>
                        <a:pt x="9524" y="234156"/>
                      </a:lnTo>
                      <a:lnTo>
                        <a:pt x="0" y="138906"/>
                      </a:lnTo>
                      <a:lnTo>
                        <a:pt x="21432" y="115094"/>
                      </a:lnTo>
                      <a:lnTo>
                        <a:pt x="21432" y="93664"/>
                      </a:lnTo>
                      <a:lnTo>
                        <a:pt x="55500" y="48236"/>
                      </a:lnTo>
                      <a:lnTo>
                        <a:pt x="178592" y="131764"/>
                      </a:lnTo>
                      <a:lnTo>
                        <a:pt x="492916" y="117476"/>
                      </a:lnTo>
                      <a:lnTo>
                        <a:pt x="479732" y="52756"/>
                      </a:lnTo>
                      <a:lnTo>
                        <a:pt x="486568" y="57150"/>
                      </a:lnTo>
                      <a:lnTo>
                        <a:pt x="53736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5" name="フリーフォーム: 図形 1004">
                  <a:extLst>
                    <a:ext uri="{FF2B5EF4-FFF2-40B4-BE49-F238E27FC236}">
                      <a16:creationId xmlns:a16="http://schemas.microsoft.com/office/drawing/2014/main" id="{4D362322-42D1-47EC-8034-453141ABCAE8}"/>
                    </a:ext>
                  </a:extLst>
                </p:cNvPr>
                <p:cNvSpPr/>
                <p:nvPr/>
              </p:nvSpPr>
              <p:spPr>
                <a:xfrm>
                  <a:off x="35600696" y="28622624"/>
                  <a:ext cx="600656" cy="340510"/>
                </a:xfrm>
                <a:custGeom>
                  <a:avLst/>
                  <a:gdLst>
                    <a:gd name="connsiteX0" fmla="*/ 94240 w 600656"/>
                    <a:gd name="connsiteY0" fmla="*/ 0 h 340510"/>
                    <a:gd name="connsiteX1" fmla="*/ 175204 w 600656"/>
                    <a:gd name="connsiteY1" fmla="*/ 9526 h 340510"/>
                    <a:gd name="connsiteX2" fmla="*/ 194256 w 600656"/>
                    <a:gd name="connsiteY2" fmla="*/ 47626 h 340510"/>
                    <a:gd name="connsiteX3" fmla="*/ 273628 w 600656"/>
                    <a:gd name="connsiteY3" fmla="*/ 36602 h 340510"/>
                    <a:gd name="connsiteX4" fmla="*/ 273628 w 600656"/>
                    <a:gd name="connsiteY4" fmla="*/ 79376 h 340510"/>
                    <a:gd name="connsiteX5" fmla="*/ 318080 w 600656"/>
                    <a:gd name="connsiteY5" fmla="*/ 146052 h 340510"/>
                    <a:gd name="connsiteX6" fmla="*/ 514928 w 600656"/>
                    <a:gd name="connsiteY6" fmla="*/ 149226 h 340510"/>
                    <a:gd name="connsiteX7" fmla="*/ 570068 w 600656"/>
                    <a:gd name="connsiteY7" fmla="*/ 179464 h 340510"/>
                    <a:gd name="connsiteX8" fmla="*/ 543504 w 600656"/>
                    <a:gd name="connsiteY8" fmla="*/ 203200 h 340510"/>
                    <a:gd name="connsiteX9" fmla="*/ 600656 w 600656"/>
                    <a:gd name="connsiteY9" fmla="*/ 298452 h 340510"/>
                    <a:gd name="connsiteX10" fmla="*/ 591064 w 600656"/>
                    <a:gd name="connsiteY10" fmla="*/ 340510 h 340510"/>
                    <a:gd name="connsiteX11" fmla="*/ 482384 w 600656"/>
                    <a:gd name="connsiteY11" fmla="*/ 259556 h 340510"/>
                    <a:gd name="connsiteX12" fmla="*/ 439524 w 600656"/>
                    <a:gd name="connsiteY12" fmla="*/ 259556 h 340510"/>
                    <a:gd name="connsiteX13" fmla="*/ 422856 w 600656"/>
                    <a:gd name="connsiteY13" fmla="*/ 283370 h 340510"/>
                    <a:gd name="connsiteX14" fmla="*/ 346656 w 600656"/>
                    <a:gd name="connsiteY14" fmla="*/ 276226 h 340510"/>
                    <a:gd name="connsiteX15" fmla="*/ 296648 w 600656"/>
                    <a:gd name="connsiteY15" fmla="*/ 257176 h 340510"/>
                    <a:gd name="connsiteX16" fmla="*/ 294492 w 600656"/>
                    <a:gd name="connsiteY16" fmla="*/ 259168 h 340510"/>
                    <a:gd name="connsiteX17" fmla="*/ 213304 w 600656"/>
                    <a:gd name="connsiteY17" fmla="*/ 209552 h 340510"/>
                    <a:gd name="connsiteX18" fmla="*/ 75192 w 600656"/>
                    <a:gd name="connsiteY18" fmla="*/ 157164 h 340510"/>
                    <a:gd name="connsiteX19" fmla="*/ 19768 w 600656"/>
                    <a:gd name="connsiteY19" fmla="*/ 132532 h 340510"/>
                    <a:gd name="connsiteX20" fmla="*/ 0 w 600656"/>
                    <a:gd name="connsiteY20" fmla="*/ 23814 h 340510"/>
                    <a:gd name="connsiteX21" fmla="*/ 60904 w 600656"/>
                    <a:gd name="connsiteY21" fmla="*/ 23814 h 340510"/>
                    <a:gd name="connsiteX22" fmla="*/ 94240 w 600656"/>
                    <a:gd name="connsiteY22" fmla="*/ 0 h 3405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00656" h="340510">
                      <a:moveTo>
                        <a:pt x="94240" y="0"/>
                      </a:moveTo>
                      <a:lnTo>
                        <a:pt x="175204" y="9526"/>
                      </a:lnTo>
                      <a:lnTo>
                        <a:pt x="194256" y="47626"/>
                      </a:lnTo>
                      <a:lnTo>
                        <a:pt x="273628" y="36602"/>
                      </a:lnTo>
                      <a:lnTo>
                        <a:pt x="273628" y="79376"/>
                      </a:lnTo>
                      <a:lnTo>
                        <a:pt x="318080" y="146052"/>
                      </a:lnTo>
                      <a:lnTo>
                        <a:pt x="514928" y="149226"/>
                      </a:lnTo>
                      <a:lnTo>
                        <a:pt x="570068" y="179464"/>
                      </a:lnTo>
                      <a:lnTo>
                        <a:pt x="543504" y="203200"/>
                      </a:lnTo>
                      <a:lnTo>
                        <a:pt x="600656" y="298452"/>
                      </a:lnTo>
                      <a:lnTo>
                        <a:pt x="591064" y="340510"/>
                      </a:lnTo>
                      <a:lnTo>
                        <a:pt x="482384" y="259556"/>
                      </a:lnTo>
                      <a:lnTo>
                        <a:pt x="439524" y="259556"/>
                      </a:lnTo>
                      <a:lnTo>
                        <a:pt x="422856" y="283370"/>
                      </a:lnTo>
                      <a:lnTo>
                        <a:pt x="346656" y="276226"/>
                      </a:lnTo>
                      <a:lnTo>
                        <a:pt x="296648" y="257176"/>
                      </a:lnTo>
                      <a:lnTo>
                        <a:pt x="294492" y="259168"/>
                      </a:lnTo>
                      <a:lnTo>
                        <a:pt x="213304" y="209552"/>
                      </a:lnTo>
                      <a:lnTo>
                        <a:pt x="75192" y="157164"/>
                      </a:lnTo>
                      <a:lnTo>
                        <a:pt x="19768" y="132532"/>
                      </a:lnTo>
                      <a:lnTo>
                        <a:pt x="0" y="23814"/>
                      </a:lnTo>
                      <a:lnTo>
                        <a:pt x="60904" y="23814"/>
                      </a:lnTo>
                      <a:lnTo>
                        <a:pt x="9424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6" name="フリーフォーム: 図形 1005">
                  <a:extLst>
                    <a:ext uri="{FF2B5EF4-FFF2-40B4-BE49-F238E27FC236}">
                      <a16:creationId xmlns:a16="http://schemas.microsoft.com/office/drawing/2014/main" id="{33EFCDCE-F874-41EE-95F4-0E34F1DE4F3F}"/>
                    </a:ext>
                  </a:extLst>
                </p:cNvPr>
                <p:cNvSpPr/>
                <p:nvPr/>
              </p:nvSpPr>
              <p:spPr>
                <a:xfrm>
                  <a:off x="35571632" y="28004028"/>
                  <a:ext cx="490016" cy="232836"/>
                </a:xfrm>
                <a:custGeom>
                  <a:avLst/>
                  <a:gdLst>
                    <a:gd name="connsiteX0" fmla="*/ 61028 w 490016"/>
                    <a:gd name="connsiteY0" fmla="*/ 0 h 232836"/>
                    <a:gd name="connsiteX1" fmla="*/ 159816 w 490016"/>
                    <a:gd name="connsiteY1" fmla="*/ 18522 h 232836"/>
                    <a:gd name="connsiteX2" fmla="*/ 274120 w 490016"/>
                    <a:gd name="connsiteY2" fmla="*/ 101072 h 232836"/>
                    <a:gd name="connsiteX3" fmla="*/ 363016 w 490016"/>
                    <a:gd name="connsiteY3" fmla="*/ 113772 h 232836"/>
                    <a:gd name="connsiteX4" fmla="*/ 394768 w 490016"/>
                    <a:gd name="connsiteY4" fmla="*/ 101072 h 232836"/>
                    <a:gd name="connsiteX5" fmla="*/ 476832 w 490016"/>
                    <a:gd name="connsiteY5" fmla="*/ 153828 h 232836"/>
                    <a:gd name="connsiteX6" fmla="*/ 490016 w 490016"/>
                    <a:gd name="connsiteY6" fmla="*/ 218548 h 232836"/>
                    <a:gd name="connsiteX7" fmla="*/ 175692 w 490016"/>
                    <a:gd name="connsiteY7" fmla="*/ 232836 h 232836"/>
                    <a:gd name="connsiteX8" fmla="*/ 52600 w 490016"/>
                    <a:gd name="connsiteY8" fmla="*/ 149308 h 232836"/>
                    <a:gd name="connsiteX9" fmla="*/ 54248 w 490016"/>
                    <a:gd name="connsiteY9" fmla="*/ 147110 h 232836"/>
                    <a:gd name="connsiteX10" fmla="*/ 6028 w 490016"/>
                    <a:gd name="connsiteY10" fmla="*/ 98888 h 232836"/>
                    <a:gd name="connsiteX11" fmla="*/ 7416 w 490016"/>
                    <a:gd name="connsiteY11" fmla="*/ 94722 h 232836"/>
                    <a:gd name="connsiteX12" fmla="*/ 0 w 490016"/>
                    <a:gd name="connsiteY12" fmla="*/ 88152 h 232836"/>
                    <a:gd name="connsiteX13" fmla="*/ 61028 w 490016"/>
                    <a:gd name="connsiteY13" fmla="*/ 0 h 2328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90016" h="232836">
                      <a:moveTo>
                        <a:pt x="61028" y="0"/>
                      </a:moveTo>
                      <a:lnTo>
                        <a:pt x="159816" y="18522"/>
                      </a:lnTo>
                      <a:lnTo>
                        <a:pt x="274120" y="101072"/>
                      </a:lnTo>
                      <a:lnTo>
                        <a:pt x="363016" y="113772"/>
                      </a:lnTo>
                      <a:lnTo>
                        <a:pt x="394768" y="101072"/>
                      </a:lnTo>
                      <a:lnTo>
                        <a:pt x="476832" y="153828"/>
                      </a:lnTo>
                      <a:lnTo>
                        <a:pt x="490016" y="218548"/>
                      </a:lnTo>
                      <a:lnTo>
                        <a:pt x="175692" y="232836"/>
                      </a:lnTo>
                      <a:lnTo>
                        <a:pt x="52600" y="149308"/>
                      </a:lnTo>
                      <a:lnTo>
                        <a:pt x="54248" y="147110"/>
                      </a:lnTo>
                      <a:lnTo>
                        <a:pt x="6028" y="98888"/>
                      </a:lnTo>
                      <a:lnTo>
                        <a:pt x="7416" y="94722"/>
                      </a:lnTo>
                      <a:lnTo>
                        <a:pt x="0" y="88152"/>
                      </a:lnTo>
                      <a:lnTo>
                        <a:pt x="6102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7" name="フリーフォーム: 図形 1006">
                  <a:extLst>
                    <a:ext uri="{FF2B5EF4-FFF2-40B4-BE49-F238E27FC236}">
                      <a16:creationId xmlns:a16="http://schemas.microsoft.com/office/drawing/2014/main" id="{BF8C17D0-9067-4259-B6EB-80A26D3F12EE}"/>
                    </a:ext>
                  </a:extLst>
                </p:cNvPr>
                <p:cNvSpPr/>
                <p:nvPr/>
              </p:nvSpPr>
              <p:spPr>
                <a:xfrm>
                  <a:off x="35558820" y="28353072"/>
                  <a:ext cx="523328" cy="317178"/>
                </a:xfrm>
                <a:custGeom>
                  <a:avLst/>
                  <a:gdLst>
                    <a:gd name="connsiteX0" fmla="*/ 35844 w 523328"/>
                    <a:gd name="connsiteY0" fmla="*/ 0 h 317178"/>
                    <a:gd name="connsiteX1" fmla="*/ 188504 w 523328"/>
                    <a:gd name="connsiteY1" fmla="*/ 64766 h 317178"/>
                    <a:gd name="connsiteX2" fmla="*/ 359956 w 523328"/>
                    <a:gd name="connsiteY2" fmla="*/ 60004 h 317178"/>
                    <a:gd name="connsiteX3" fmla="*/ 464732 w 523328"/>
                    <a:gd name="connsiteY3" fmla="*/ 60004 h 317178"/>
                    <a:gd name="connsiteX4" fmla="*/ 440916 w 523328"/>
                    <a:gd name="connsiteY4" fmla="*/ 121916 h 317178"/>
                    <a:gd name="connsiteX5" fmla="*/ 523328 w 523328"/>
                    <a:gd name="connsiteY5" fmla="*/ 134278 h 317178"/>
                    <a:gd name="connsiteX6" fmla="*/ 496480 w 523328"/>
                    <a:gd name="connsiteY6" fmla="*/ 180652 h 317178"/>
                    <a:gd name="connsiteX7" fmla="*/ 467904 w 523328"/>
                    <a:gd name="connsiteY7" fmla="*/ 180652 h 317178"/>
                    <a:gd name="connsiteX8" fmla="*/ 436156 w 523328"/>
                    <a:gd name="connsiteY8" fmla="*/ 240978 h 317178"/>
                    <a:gd name="connsiteX9" fmla="*/ 363132 w 523328"/>
                    <a:gd name="connsiteY9" fmla="*/ 250504 h 317178"/>
                    <a:gd name="connsiteX10" fmla="*/ 315504 w 523328"/>
                    <a:gd name="connsiteY10" fmla="*/ 291778 h 317178"/>
                    <a:gd name="connsiteX11" fmla="*/ 315504 w 523328"/>
                    <a:gd name="connsiteY11" fmla="*/ 306154 h 317178"/>
                    <a:gd name="connsiteX12" fmla="*/ 236132 w 523328"/>
                    <a:gd name="connsiteY12" fmla="*/ 317178 h 317178"/>
                    <a:gd name="connsiteX13" fmla="*/ 217080 w 523328"/>
                    <a:gd name="connsiteY13" fmla="*/ 279078 h 317178"/>
                    <a:gd name="connsiteX14" fmla="*/ 136116 w 523328"/>
                    <a:gd name="connsiteY14" fmla="*/ 269552 h 317178"/>
                    <a:gd name="connsiteX15" fmla="*/ 102780 w 523328"/>
                    <a:gd name="connsiteY15" fmla="*/ 293366 h 317178"/>
                    <a:gd name="connsiteX16" fmla="*/ 41876 w 523328"/>
                    <a:gd name="connsiteY16" fmla="*/ 293366 h 317178"/>
                    <a:gd name="connsiteX17" fmla="*/ 39280 w 523328"/>
                    <a:gd name="connsiteY17" fmla="*/ 279078 h 317178"/>
                    <a:gd name="connsiteX18" fmla="*/ 0 w 523328"/>
                    <a:gd name="connsiteY18" fmla="*/ 228578 h 317178"/>
                    <a:gd name="connsiteX19" fmla="*/ 388 w 523328"/>
                    <a:gd name="connsiteY19" fmla="*/ 226692 h 317178"/>
                    <a:gd name="connsiteX20" fmla="*/ 19436 w 523328"/>
                    <a:gd name="connsiteY20" fmla="*/ 119534 h 317178"/>
                    <a:gd name="connsiteX21" fmla="*/ 35844 w 523328"/>
                    <a:gd name="connsiteY21" fmla="*/ 0 h 3171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523328" h="317178">
                      <a:moveTo>
                        <a:pt x="35844" y="0"/>
                      </a:moveTo>
                      <a:lnTo>
                        <a:pt x="188504" y="64766"/>
                      </a:lnTo>
                      <a:lnTo>
                        <a:pt x="359956" y="60004"/>
                      </a:lnTo>
                      <a:lnTo>
                        <a:pt x="464732" y="60004"/>
                      </a:lnTo>
                      <a:lnTo>
                        <a:pt x="440916" y="121916"/>
                      </a:lnTo>
                      <a:lnTo>
                        <a:pt x="523328" y="134278"/>
                      </a:lnTo>
                      <a:lnTo>
                        <a:pt x="496480" y="180652"/>
                      </a:lnTo>
                      <a:lnTo>
                        <a:pt x="467904" y="180652"/>
                      </a:lnTo>
                      <a:lnTo>
                        <a:pt x="436156" y="240978"/>
                      </a:lnTo>
                      <a:lnTo>
                        <a:pt x="363132" y="250504"/>
                      </a:lnTo>
                      <a:lnTo>
                        <a:pt x="315504" y="291778"/>
                      </a:lnTo>
                      <a:lnTo>
                        <a:pt x="315504" y="306154"/>
                      </a:lnTo>
                      <a:lnTo>
                        <a:pt x="236132" y="317178"/>
                      </a:lnTo>
                      <a:lnTo>
                        <a:pt x="217080" y="279078"/>
                      </a:lnTo>
                      <a:lnTo>
                        <a:pt x="136116" y="269552"/>
                      </a:lnTo>
                      <a:lnTo>
                        <a:pt x="102780" y="293366"/>
                      </a:lnTo>
                      <a:lnTo>
                        <a:pt x="41876" y="293366"/>
                      </a:lnTo>
                      <a:lnTo>
                        <a:pt x="39280" y="279078"/>
                      </a:lnTo>
                      <a:lnTo>
                        <a:pt x="0" y="228578"/>
                      </a:lnTo>
                      <a:lnTo>
                        <a:pt x="388" y="226692"/>
                      </a:lnTo>
                      <a:lnTo>
                        <a:pt x="19436" y="119534"/>
                      </a:lnTo>
                      <a:lnTo>
                        <a:pt x="3584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8" name="フリーフォーム: 図形 1007">
                  <a:extLst>
                    <a:ext uri="{FF2B5EF4-FFF2-40B4-BE49-F238E27FC236}">
                      <a16:creationId xmlns:a16="http://schemas.microsoft.com/office/drawing/2014/main" id="{73ED104F-B81C-401F-86A6-3163E8320453}"/>
                    </a:ext>
                  </a:extLst>
                </p:cNvPr>
                <p:cNvSpPr/>
                <p:nvPr/>
              </p:nvSpPr>
              <p:spPr>
                <a:xfrm>
                  <a:off x="35620464" y="28755156"/>
                  <a:ext cx="274724" cy="313838"/>
                </a:xfrm>
                <a:custGeom>
                  <a:avLst/>
                  <a:gdLst>
                    <a:gd name="connsiteX0" fmla="*/ 0 w 274724"/>
                    <a:gd name="connsiteY0" fmla="*/ 0 h 313838"/>
                    <a:gd name="connsiteX1" fmla="*/ 55424 w 274724"/>
                    <a:gd name="connsiteY1" fmla="*/ 24632 h 313838"/>
                    <a:gd name="connsiteX2" fmla="*/ 193536 w 274724"/>
                    <a:gd name="connsiteY2" fmla="*/ 77020 h 313838"/>
                    <a:gd name="connsiteX3" fmla="*/ 274724 w 274724"/>
                    <a:gd name="connsiteY3" fmla="*/ 126636 h 313838"/>
                    <a:gd name="connsiteX4" fmla="*/ 214968 w 274724"/>
                    <a:gd name="connsiteY4" fmla="*/ 181794 h 313838"/>
                    <a:gd name="connsiteX5" fmla="*/ 173564 w 274724"/>
                    <a:gd name="connsiteY5" fmla="*/ 313838 h 313838"/>
                    <a:gd name="connsiteX6" fmla="*/ 171884 w 274724"/>
                    <a:gd name="connsiteY6" fmla="*/ 313628 h 313838"/>
                    <a:gd name="connsiteX7" fmla="*/ 174488 w 274724"/>
                    <a:gd name="connsiteY7" fmla="*/ 308794 h 313838"/>
                    <a:gd name="connsiteX8" fmla="*/ 9384 w 274724"/>
                    <a:gd name="connsiteY8" fmla="*/ 219894 h 313838"/>
                    <a:gd name="connsiteX9" fmla="*/ 3036 w 274724"/>
                    <a:gd name="connsiteY9" fmla="*/ 156394 h 313838"/>
                    <a:gd name="connsiteX10" fmla="*/ 3036 w 274724"/>
                    <a:gd name="connsiteY10" fmla="*/ 16694 h 313838"/>
                    <a:gd name="connsiteX11" fmla="*/ 0 w 274724"/>
                    <a:gd name="connsiteY11" fmla="*/ 0 h 31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74724" h="313838">
                      <a:moveTo>
                        <a:pt x="0" y="0"/>
                      </a:moveTo>
                      <a:lnTo>
                        <a:pt x="55424" y="24632"/>
                      </a:lnTo>
                      <a:lnTo>
                        <a:pt x="193536" y="77020"/>
                      </a:lnTo>
                      <a:lnTo>
                        <a:pt x="274724" y="126636"/>
                      </a:lnTo>
                      <a:lnTo>
                        <a:pt x="214968" y="181794"/>
                      </a:lnTo>
                      <a:lnTo>
                        <a:pt x="173564" y="313838"/>
                      </a:lnTo>
                      <a:lnTo>
                        <a:pt x="171884" y="313628"/>
                      </a:lnTo>
                      <a:lnTo>
                        <a:pt x="174488" y="308794"/>
                      </a:lnTo>
                      <a:lnTo>
                        <a:pt x="9384" y="219894"/>
                      </a:lnTo>
                      <a:lnTo>
                        <a:pt x="3036" y="156394"/>
                      </a:lnTo>
                      <a:lnTo>
                        <a:pt x="3036" y="1669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9" name="フリーフォーム: 図形 1008">
                  <a:extLst>
                    <a:ext uri="{FF2B5EF4-FFF2-40B4-BE49-F238E27FC236}">
                      <a16:creationId xmlns:a16="http://schemas.microsoft.com/office/drawing/2014/main" id="{B4366FB5-5258-4300-8CCF-68B38A19CFC2}"/>
                    </a:ext>
                  </a:extLst>
                </p:cNvPr>
                <p:cNvSpPr/>
                <p:nvPr/>
              </p:nvSpPr>
              <p:spPr>
                <a:xfrm>
                  <a:off x="35344100" y="29432250"/>
                  <a:ext cx="254892" cy="301626"/>
                </a:xfrm>
                <a:custGeom>
                  <a:avLst/>
                  <a:gdLst>
                    <a:gd name="connsiteX0" fmla="*/ 165100 w 254892"/>
                    <a:gd name="connsiteY0" fmla="*/ 0 h 301626"/>
                    <a:gd name="connsiteX1" fmla="*/ 254892 w 254892"/>
                    <a:gd name="connsiteY1" fmla="*/ 38160 h 301626"/>
                    <a:gd name="connsiteX2" fmla="*/ 215900 w 254892"/>
                    <a:gd name="connsiteY2" fmla="*/ 174626 h 301626"/>
                    <a:gd name="connsiteX3" fmla="*/ 127000 w 254892"/>
                    <a:gd name="connsiteY3" fmla="*/ 301626 h 301626"/>
                    <a:gd name="connsiteX4" fmla="*/ 29072 w 254892"/>
                    <a:gd name="connsiteY4" fmla="*/ 240420 h 301626"/>
                    <a:gd name="connsiteX5" fmla="*/ 0 w 254892"/>
                    <a:gd name="connsiteY5" fmla="*/ 161926 h 301626"/>
                    <a:gd name="connsiteX6" fmla="*/ 12700 w 254892"/>
                    <a:gd name="connsiteY6" fmla="*/ 123826 h 301626"/>
                    <a:gd name="connsiteX7" fmla="*/ 38100 w 254892"/>
                    <a:gd name="connsiteY7" fmla="*/ 123826 h 301626"/>
                    <a:gd name="connsiteX8" fmla="*/ 91580 w 254892"/>
                    <a:gd name="connsiteY8" fmla="*/ 24506 h 301626"/>
                    <a:gd name="connsiteX9" fmla="*/ 165100 w 254892"/>
                    <a:gd name="connsiteY9" fmla="*/ 0 h 3016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54892" h="301626">
                      <a:moveTo>
                        <a:pt x="165100" y="0"/>
                      </a:moveTo>
                      <a:lnTo>
                        <a:pt x="254892" y="38160"/>
                      </a:lnTo>
                      <a:lnTo>
                        <a:pt x="215900" y="174626"/>
                      </a:lnTo>
                      <a:lnTo>
                        <a:pt x="127000" y="301626"/>
                      </a:lnTo>
                      <a:lnTo>
                        <a:pt x="29072" y="240420"/>
                      </a:lnTo>
                      <a:lnTo>
                        <a:pt x="0" y="161926"/>
                      </a:lnTo>
                      <a:lnTo>
                        <a:pt x="12700" y="123826"/>
                      </a:lnTo>
                      <a:lnTo>
                        <a:pt x="38100" y="123826"/>
                      </a:lnTo>
                      <a:lnTo>
                        <a:pt x="91580" y="24506"/>
                      </a:lnTo>
                      <a:lnTo>
                        <a:pt x="16510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0" name="フリーフォーム: 図形 1009">
                  <a:extLst>
                    <a:ext uri="{FF2B5EF4-FFF2-40B4-BE49-F238E27FC236}">
                      <a16:creationId xmlns:a16="http://schemas.microsoft.com/office/drawing/2014/main" id="{6BD71789-1675-4851-BBAC-DB5E887E9DFF}"/>
                    </a:ext>
                  </a:extLst>
                </p:cNvPr>
                <p:cNvSpPr/>
                <p:nvPr/>
              </p:nvSpPr>
              <p:spPr>
                <a:xfrm>
                  <a:off x="35102472" y="29896998"/>
                  <a:ext cx="251152" cy="286474"/>
                </a:xfrm>
                <a:custGeom>
                  <a:avLst/>
                  <a:gdLst>
                    <a:gd name="connsiteX0" fmla="*/ 75936 w 251152"/>
                    <a:gd name="connsiteY0" fmla="*/ 0 h 286474"/>
                    <a:gd name="connsiteX1" fmla="*/ 140028 w 251152"/>
                    <a:gd name="connsiteY1" fmla="*/ 36902 h 286474"/>
                    <a:gd name="connsiteX2" fmla="*/ 225752 w 251152"/>
                    <a:gd name="connsiteY2" fmla="*/ 14678 h 286474"/>
                    <a:gd name="connsiteX3" fmla="*/ 251152 w 251152"/>
                    <a:gd name="connsiteY3" fmla="*/ 36902 h 286474"/>
                    <a:gd name="connsiteX4" fmla="*/ 195932 w 251152"/>
                    <a:gd name="connsiteY4" fmla="*/ 268824 h 286474"/>
                    <a:gd name="connsiteX5" fmla="*/ 45888 w 251152"/>
                    <a:gd name="connsiteY5" fmla="*/ 286474 h 286474"/>
                    <a:gd name="connsiteX6" fmla="*/ 16204 w 251152"/>
                    <a:gd name="connsiteY6" fmla="*/ 192478 h 286474"/>
                    <a:gd name="connsiteX7" fmla="*/ 0 w 251152"/>
                    <a:gd name="connsiteY7" fmla="*/ 119562 h 286474"/>
                    <a:gd name="connsiteX8" fmla="*/ 38428 w 251152"/>
                    <a:gd name="connsiteY8" fmla="*/ 106752 h 286474"/>
                    <a:gd name="connsiteX9" fmla="*/ 75936 w 251152"/>
                    <a:gd name="connsiteY9" fmla="*/ 0 h 286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51152" h="286474">
                      <a:moveTo>
                        <a:pt x="75936" y="0"/>
                      </a:moveTo>
                      <a:lnTo>
                        <a:pt x="140028" y="36902"/>
                      </a:lnTo>
                      <a:lnTo>
                        <a:pt x="225752" y="14678"/>
                      </a:lnTo>
                      <a:lnTo>
                        <a:pt x="251152" y="36902"/>
                      </a:lnTo>
                      <a:lnTo>
                        <a:pt x="195932" y="268824"/>
                      </a:lnTo>
                      <a:lnTo>
                        <a:pt x="45888" y="286474"/>
                      </a:lnTo>
                      <a:lnTo>
                        <a:pt x="16204" y="192478"/>
                      </a:lnTo>
                      <a:lnTo>
                        <a:pt x="0" y="119562"/>
                      </a:lnTo>
                      <a:lnTo>
                        <a:pt x="38428" y="106752"/>
                      </a:lnTo>
                      <a:lnTo>
                        <a:pt x="7593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1" name="フリーフォーム: 図形 1010">
                  <a:extLst>
                    <a:ext uri="{FF2B5EF4-FFF2-40B4-BE49-F238E27FC236}">
                      <a16:creationId xmlns:a16="http://schemas.microsoft.com/office/drawing/2014/main" id="{2891DEA9-519C-4F87-B67B-9D5803508A7C}"/>
                    </a:ext>
                  </a:extLst>
                </p:cNvPr>
                <p:cNvSpPr/>
                <p:nvPr/>
              </p:nvSpPr>
              <p:spPr>
                <a:xfrm>
                  <a:off x="35549460" y="29470410"/>
                  <a:ext cx="391540" cy="419504"/>
                </a:xfrm>
                <a:custGeom>
                  <a:avLst/>
                  <a:gdLst>
                    <a:gd name="connsiteX0" fmla="*/ 49532 w 391540"/>
                    <a:gd name="connsiteY0" fmla="*/ 0 h 419504"/>
                    <a:gd name="connsiteX1" fmla="*/ 213740 w 391540"/>
                    <a:gd name="connsiteY1" fmla="*/ 69790 h 419504"/>
                    <a:gd name="connsiteX2" fmla="*/ 296292 w 391540"/>
                    <a:gd name="connsiteY2" fmla="*/ 196790 h 419504"/>
                    <a:gd name="connsiteX3" fmla="*/ 391540 w 391540"/>
                    <a:gd name="connsiteY3" fmla="*/ 209490 h 419504"/>
                    <a:gd name="connsiteX4" fmla="*/ 378840 w 391540"/>
                    <a:gd name="connsiteY4" fmla="*/ 285690 h 419504"/>
                    <a:gd name="connsiteX5" fmla="*/ 315340 w 391540"/>
                    <a:gd name="connsiteY5" fmla="*/ 349190 h 419504"/>
                    <a:gd name="connsiteX6" fmla="*/ 188340 w 391540"/>
                    <a:gd name="connsiteY6" fmla="*/ 387290 h 419504"/>
                    <a:gd name="connsiteX7" fmla="*/ 183384 w 391540"/>
                    <a:gd name="connsiteY7" fmla="*/ 419504 h 419504"/>
                    <a:gd name="connsiteX8" fmla="*/ 144364 w 391540"/>
                    <a:gd name="connsiteY8" fmla="*/ 406498 h 419504"/>
                    <a:gd name="connsiteX9" fmla="*/ 121664 w 391540"/>
                    <a:gd name="connsiteY9" fmla="*/ 387290 h 419504"/>
                    <a:gd name="connsiteX10" fmla="*/ 112140 w 391540"/>
                    <a:gd name="connsiteY10" fmla="*/ 323790 h 419504"/>
                    <a:gd name="connsiteX11" fmla="*/ 134364 w 391540"/>
                    <a:gd name="connsiteY11" fmla="*/ 292040 h 419504"/>
                    <a:gd name="connsiteX12" fmla="*/ 77216 w 391540"/>
                    <a:gd name="connsiteY12" fmla="*/ 196790 h 419504"/>
                    <a:gd name="connsiteX13" fmla="*/ 0 w 391540"/>
                    <a:gd name="connsiteY13" fmla="*/ 151524 h 419504"/>
                    <a:gd name="connsiteX14" fmla="*/ 10540 w 391540"/>
                    <a:gd name="connsiteY14" fmla="*/ 136466 h 419504"/>
                    <a:gd name="connsiteX15" fmla="*/ 49532 w 391540"/>
                    <a:gd name="connsiteY15" fmla="*/ 0 h 419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91540" h="419504">
                      <a:moveTo>
                        <a:pt x="49532" y="0"/>
                      </a:moveTo>
                      <a:lnTo>
                        <a:pt x="213740" y="69790"/>
                      </a:lnTo>
                      <a:lnTo>
                        <a:pt x="296292" y="196790"/>
                      </a:lnTo>
                      <a:lnTo>
                        <a:pt x="391540" y="209490"/>
                      </a:lnTo>
                      <a:lnTo>
                        <a:pt x="378840" y="285690"/>
                      </a:lnTo>
                      <a:lnTo>
                        <a:pt x="315340" y="349190"/>
                      </a:lnTo>
                      <a:lnTo>
                        <a:pt x="188340" y="387290"/>
                      </a:lnTo>
                      <a:lnTo>
                        <a:pt x="183384" y="419504"/>
                      </a:lnTo>
                      <a:lnTo>
                        <a:pt x="144364" y="406498"/>
                      </a:lnTo>
                      <a:lnTo>
                        <a:pt x="121664" y="387290"/>
                      </a:lnTo>
                      <a:lnTo>
                        <a:pt x="112140" y="323790"/>
                      </a:lnTo>
                      <a:lnTo>
                        <a:pt x="134364" y="292040"/>
                      </a:lnTo>
                      <a:lnTo>
                        <a:pt x="77216" y="196790"/>
                      </a:lnTo>
                      <a:lnTo>
                        <a:pt x="0" y="151524"/>
                      </a:lnTo>
                      <a:lnTo>
                        <a:pt x="10540" y="136466"/>
                      </a:lnTo>
                      <a:lnTo>
                        <a:pt x="4953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2" name="フリーフォーム: 図形 1011">
                  <a:extLst>
                    <a:ext uri="{FF2B5EF4-FFF2-40B4-BE49-F238E27FC236}">
                      <a16:creationId xmlns:a16="http://schemas.microsoft.com/office/drawing/2014/main" id="{CCC0191B-55A8-4405-AD79-52D1C4030468}"/>
                    </a:ext>
                  </a:extLst>
                </p:cNvPr>
                <p:cNvSpPr/>
                <p:nvPr/>
              </p:nvSpPr>
              <p:spPr>
                <a:xfrm>
                  <a:off x="35178408" y="29621934"/>
                  <a:ext cx="515416" cy="569718"/>
                </a:xfrm>
                <a:custGeom>
                  <a:avLst/>
                  <a:gdLst>
                    <a:gd name="connsiteX0" fmla="*/ 371052 w 515416"/>
                    <a:gd name="connsiteY0" fmla="*/ 0 h 569718"/>
                    <a:gd name="connsiteX1" fmla="*/ 448268 w 515416"/>
                    <a:gd name="connsiteY1" fmla="*/ 45266 h 569718"/>
                    <a:gd name="connsiteX2" fmla="*/ 505416 w 515416"/>
                    <a:gd name="connsiteY2" fmla="*/ 140516 h 569718"/>
                    <a:gd name="connsiteX3" fmla="*/ 483192 w 515416"/>
                    <a:gd name="connsiteY3" fmla="*/ 172266 h 569718"/>
                    <a:gd name="connsiteX4" fmla="*/ 492716 w 515416"/>
                    <a:gd name="connsiteY4" fmla="*/ 235766 h 569718"/>
                    <a:gd name="connsiteX5" fmla="*/ 515416 w 515416"/>
                    <a:gd name="connsiteY5" fmla="*/ 254974 h 569718"/>
                    <a:gd name="connsiteX6" fmla="*/ 514944 w 515416"/>
                    <a:gd name="connsiteY6" fmla="*/ 254816 h 569718"/>
                    <a:gd name="connsiteX7" fmla="*/ 305392 w 515416"/>
                    <a:gd name="connsiteY7" fmla="*/ 378642 h 569718"/>
                    <a:gd name="connsiteX8" fmla="*/ 289516 w 515416"/>
                    <a:gd name="connsiteY8" fmla="*/ 448490 h 569718"/>
                    <a:gd name="connsiteX9" fmla="*/ 210144 w 515416"/>
                    <a:gd name="connsiteY9" fmla="*/ 527866 h 569718"/>
                    <a:gd name="connsiteX10" fmla="*/ 168868 w 515416"/>
                    <a:gd name="connsiteY10" fmla="*/ 537390 h 569718"/>
                    <a:gd name="connsiteX11" fmla="*/ 138560 w 515416"/>
                    <a:gd name="connsiteY11" fmla="*/ 569718 h 569718"/>
                    <a:gd name="connsiteX12" fmla="*/ 121240 w 515416"/>
                    <a:gd name="connsiteY12" fmla="*/ 543742 h 569718"/>
                    <a:gd name="connsiteX13" fmla="*/ 119996 w 515416"/>
                    <a:gd name="connsiteY13" fmla="*/ 543888 h 569718"/>
                    <a:gd name="connsiteX14" fmla="*/ 175216 w 515416"/>
                    <a:gd name="connsiteY14" fmla="*/ 311966 h 569718"/>
                    <a:gd name="connsiteX15" fmla="*/ 149816 w 515416"/>
                    <a:gd name="connsiteY15" fmla="*/ 289742 h 569718"/>
                    <a:gd name="connsiteX16" fmla="*/ 64092 w 515416"/>
                    <a:gd name="connsiteY16" fmla="*/ 311966 h 569718"/>
                    <a:gd name="connsiteX17" fmla="*/ 0 w 515416"/>
                    <a:gd name="connsiteY17" fmla="*/ 275064 h 569718"/>
                    <a:gd name="connsiteX18" fmla="*/ 45040 w 515416"/>
                    <a:gd name="connsiteY18" fmla="*/ 146866 h 569718"/>
                    <a:gd name="connsiteX19" fmla="*/ 36884 w 515416"/>
                    <a:gd name="connsiteY19" fmla="*/ 142788 h 569718"/>
                    <a:gd name="connsiteX20" fmla="*/ 197440 w 515416"/>
                    <a:gd name="connsiteY20" fmla="*/ 57966 h 569718"/>
                    <a:gd name="connsiteX21" fmla="*/ 194764 w 515416"/>
                    <a:gd name="connsiteY21" fmla="*/ 50736 h 569718"/>
                    <a:gd name="connsiteX22" fmla="*/ 292692 w 515416"/>
                    <a:gd name="connsiteY22" fmla="*/ 111942 h 569718"/>
                    <a:gd name="connsiteX23" fmla="*/ 371052 w 515416"/>
                    <a:gd name="connsiteY23" fmla="*/ 0 h 569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15416" h="569718">
                      <a:moveTo>
                        <a:pt x="371052" y="0"/>
                      </a:moveTo>
                      <a:lnTo>
                        <a:pt x="448268" y="45266"/>
                      </a:lnTo>
                      <a:lnTo>
                        <a:pt x="505416" y="140516"/>
                      </a:lnTo>
                      <a:lnTo>
                        <a:pt x="483192" y="172266"/>
                      </a:lnTo>
                      <a:lnTo>
                        <a:pt x="492716" y="235766"/>
                      </a:lnTo>
                      <a:lnTo>
                        <a:pt x="515416" y="254974"/>
                      </a:lnTo>
                      <a:lnTo>
                        <a:pt x="514944" y="254816"/>
                      </a:lnTo>
                      <a:lnTo>
                        <a:pt x="305392" y="378642"/>
                      </a:lnTo>
                      <a:lnTo>
                        <a:pt x="289516" y="448490"/>
                      </a:lnTo>
                      <a:lnTo>
                        <a:pt x="210144" y="527866"/>
                      </a:lnTo>
                      <a:lnTo>
                        <a:pt x="168868" y="537390"/>
                      </a:lnTo>
                      <a:lnTo>
                        <a:pt x="138560" y="569718"/>
                      </a:lnTo>
                      <a:lnTo>
                        <a:pt x="121240" y="543742"/>
                      </a:lnTo>
                      <a:lnTo>
                        <a:pt x="119996" y="543888"/>
                      </a:lnTo>
                      <a:lnTo>
                        <a:pt x="175216" y="311966"/>
                      </a:lnTo>
                      <a:lnTo>
                        <a:pt x="149816" y="289742"/>
                      </a:lnTo>
                      <a:lnTo>
                        <a:pt x="64092" y="311966"/>
                      </a:lnTo>
                      <a:lnTo>
                        <a:pt x="0" y="275064"/>
                      </a:lnTo>
                      <a:lnTo>
                        <a:pt x="45040" y="146866"/>
                      </a:lnTo>
                      <a:lnTo>
                        <a:pt x="36884" y="142788"/>
                      </a:lnTo>
                      <a:lnTo>
                        <a:pt x="197440" y="57966"/>
                      </a:lnTo>
                      <a:lnTo>
                        <a:pt x="194764" y="50736"/>
                      </a:lnTo>
                      <a:lnTo>
                        <a:pt x="292692" y="111942"/>
                      </a:lnTo>
                      <a:lnTo>
                        <a:pt x="37105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34" name="フリーフォーム: 図形 933">
                <a:extLst>
                  <a:ext uri="{FF2B5EF4-FFF2-40B4-BE49-F238E27FC236}">
                    <a16:creationId xmlns:a16="http://schemas.microsoft.com/office/drawing/2014/main" id="{296181CA-BEE3-42BC-8034-77EA61A89EDB}"/>
                  </a:ext>
                </a:extLst>
              </p:cNvPr>
              <p:cNvSpPr/>
              <p:nvPr/>
            </p:nvSpPr>
            <p:spPr>
              <a:xfrm>
                <a:off x="34099500" y="23361650"/>
                <a:ext cx="4343400" cy="6946900"/>
              </a:xfrm>
              <a:custGeom>
                <a:avLst/>
                <a:gdLst>
                  <a:gd name="connsiteX0" fmla="*/ 1172876 w 4343400"/>
                  <a:gd name="connsiteY0" fmla="*/ 515072 h 6946900"/>
                  <a:gd name="connsiteX1" fmla="*/ 1181100 w 4343400"/>
                  <a:gd name="connsiteY1" fmla="*/ 539750 h 6946900"/>
                  <a:gd name="connsiteX2" fmla="*/ 1172876 w 4343400"/>
                  <a:gd name="connsiteY2" fmla="*/ 515074 h 6946900"/>
                  <a:gd name="connsiteX3" fmla="*/ 3632200 w 4343400"/>
                  <a:gd name="connsiteY3" fmla="*/ 0 h 6946900"/>
                  <a:gd name="connsiteX4" fmla="*/ 3663948 w 4343400"/>
                  <a:gd name="connsiteY4" fmla="*/ 25400 h 6946900"/>
                  <a:gd name="connsiteX5" fmla="*/ 3810000 w 4343400"/>
                  <a:gd name="connsiteY5" fmla="*/ 38100 h 6946900"/>
                  <a:gd name="connsiteX6" fmla="*/ 3816348 w 4343400"/>
                  <a:gd name="connsiteY6" fmla="*/ 114300 h 6946900"/>
                  <a:gd name="connsiteX7" fmla="*/ 3841748 w 4343400"/>
                  <a:gd name="connsiteY7" fmla="*/ 158750 h 6946900"/>
                  <a:gd name="connsiteX8" fmla="*/ 3867148 w 4343400"/>
                  <a:gd name="connsiteY8" fmla="*/ 393700 h 6946900"/>
                  <a:gd name="connsiteX9" fmla="*/ 3873500 w 4343400"/>
                  <a:gd name="connsiteY9" fmla="*/ 431800 h 6946900"/>
                  <a:gd name="connsiteX10" fmla="*/ 3886200 w 4343400"/>
                  <a:gd name="connsiteY10" fmla="*/ 469900 h 6946900"/>
                  <a:gd name="connsiteX11" fmla="*/ 3949700 w 4343400"/>
                  <a:gd name="connsiteY11" fmla="*/ 469900 h 6946900"/>
                  <a:gd name="connsiteX12" fmla="*/ 3949700 w 4343400"/>
                  <a:gd name="connsiteY12" fmla="*/ 546100 h 6946900"/>
                  <a:gd name="connsiteX13" fmla="*/ 4076700 w 4343400"/>
                  <a:gd name="connsiteY13" fmla="*/ 635000 h 6946900"/>
                  <a:gd name="connsiteX14" fmla="*/ 4140200 w 4343400"/>
                  <a:gd name="connsiteY14" fmla="*/ 622300 h 6946900"/>
                  <a:gd name="connsiteX15" fmla="*/ 4178300 w 4343400"/>
                  <a:gd name="connsiteY15" fmla="*/ 692150 h 6946900"/>
                  <a:gd name="connsiteX16" fmla="*/ 4152900 w 4343400"/>
                  <a:gd name="connsiteY16" fmla="*/ 787400 h 6946900"/>
                  <a:gd name="connsiteX17" fmla="*/ 4178300 w 4343400"/>
                  <a:gd name="connsiteY17" fmla="*/ 850900 h 6946900"/>
                  <a:gd name="connsiteX18" fmla="*/ 4171948 w 4343400"/>
                  <a:gd name="connsiteY18" fmla="*/ 914400 h 6946900"/>
                  <a:gd name="connsiteX19" fmla="*/ 4108452 w 4343400"/>
                  <a:gd name="connsiteY19" fmla="*/ 946150 h 6946900"/>
                  <a:gd name="connsiteX20" fmla="*/ 4108452 w 4343400"/>
                  <a:gd name="connsiteY20" fmla="*/ 984250 h 6946900"/>
                  <a:gd name="connsiteX21" fmla="*/ 4159252 w 4343400"/>
                  <a:gd name="connsiteY21" fmla="*/ 1003300 h 6946900"/>
                  <a:gd name="connsiteX22" fmla="*/ 4177940 w 4343400"/>
                  <a:gd name="connsiteY22" fmla="*/ 1115438 h 6946900"/>
                  <a:gd name="connsiteX23" fmla="*/ 3931920 w 4343400"/>
                  <a:gd name="connsiteY23" fmla="*/ 1189990 h 6946900"/>
                  <a:gd name="connsiteX24" fmla="*/ 3878580 w 4343400"/>
                  <a:gd name="connsiteY24" fmla="*/ 1266190 h 6946900"/>
                  <a:gd name="connsiteX25" fmla="*/ 3787140 w 4343400"/>
                  <a:gd name="connsiteY25" fmla="*/ 1243330 h 6946900"/>
                  <a:gd name="connsiteX26" fmla="*/ 3665220 w 4343400"/>
                  <a:gd name="connsiteY26" fmla="*/ 1289050 h 6946900"/>
                  <a:gd name="connsiteX27" fmla="*/ 3665220 w 4343400"/>
                  <a:gd name="connsiteY27" fmla="*/ 1365250 h 6946900"/>
                  <a:gd name="connsiteX28" fmla="*/ 3649980 w 4343400"/>
                  <a:gd name="connsiteY28" fmla="*/ 1471930 h 6946900"/>
                  <a:gd name="connsiteX29" fmla="*/ 3497580 w 4343400"/>
                  <a:gd name="connsiteY29" fmla="*/ 1502410 h 6946900"/>
                  <a:gd name="connsiteX30" fmla="*/ 3467100 w 4343400"/>
                  <a:gd name="connsiteY30" fmla="*/ 1563370 h 6946900"/>
                  <a:gd name="connsiteX31" fmla="*/ 3375660 w 4343400"/>
                  <a:gd name="connsiteY31" fmla="*/ 1662430 h 6946900"/>
                  <a:gd name="connsiteX32" fmla="*/ 3352800 w 4343400"/>
                  <a:gd name="connsiteY32" fmla="*/ 1723390 h 6946900"/>
                  <a:gd name="connsiteX33" fmla="*/ 3375660 w 4343400"/>
                  <a:gd name="connsiteY33" fmla="*/ 1807210 h 6946900"/>
                  <a:gd name="connsiteX34" fmla="*/ 3307080 w 4343400"/>
                  <a:gd name="connsiteY34" fmla="*/ 1913890 h 6946900"/>
                  <a:gd name="connsiteX35" fmla="*/ 3291840 w 4343400"/>
                  <a:gd name="connsiteY35" fmla="*/ 2272030 h 6946900"/>
                  <a:gd name="connsiteX36" fmla="*/ 3436620 w 4343400"/>
                  <a:gd name="connsiteY36" fmla="*/ 2325370 h 6946900"/>
                  <a:gd name="connsiteX37" fmla="*/ 3489960 w 4343400"/>
                  <a:gd name="connsiteY37" fmla="*/ 2393950 h 6946900"/>
                  <a:gd name="connsiteX38" fmla="*/ 3558540 w 4343400"/>
                  <a:gd name="connsiteY38" fmla="*/ 2401570 h 6946900"/>
                  <a:gd name="connsiteX39" fmla="*/ 3573780 w 4343400"/>
                  <a:gd name="connsiteY39" fmla="*/ 2348230 h 6946900"/>
                  <a:gd name="connsiteX40" fmla="*/ 3688080 w 4343400"/>
                  <a:gd name="connsiteY40" fmla="*/ 2409190 h 6946900"/>
                  <a:gd name="connsiteX41" fmla="*/ 3810000 w 4343400"/>
                  <a:gd name="connsiteY41" fmla="*/ 2332990 h 6946900"/>
                  <a:gd name="connsiteX42" fmla="*/ 3992880 w 4343400"/>
                  <a:gd name="connsiteY42" fmla="*/ 2340610 h 6946900"/>
                  <a:gd name="connsiteX43" fmla="*/ 4046220 w 4343400"/>
                  <a:gd name="connsiteY43" fmla="*/ 2416810 h 6946900"/>
                  <a:gd name="connsiteX44" fmla="*/ 4061460 w 4343400"/>
                  <a:gd name="connsiteY44" fmla="*/ 2630170 h 6946900"/>
                  <a:gd name="connsiteX45" fmla="*/ 4061460 w 4343400"/>
                  <a:gd name="connsiteY45" fmla="*/ 2790190 h 6946900"/>
                  <a:gd name="connsiteX46" fmla="*/ 4023360 w 4343400"/>
                  <a:gd name="connsiteY46" fmla="*/ 2835910 h 6946900"/>
                  <a:gd name="connsiteX47" fmla="*/ 3901440 w 4343400"/>
                  <a:gd name="connsiteY47" fmla="*/ 2896870 h 6946900"/>
                  <a:gd name="connsiteX48" fmla="*/ 3916680 w 4343400"/>
                  <a:gd name="connsiteY48" fmla="*/ 3003550 h 6946900"/>
                  <a:gd name="connsiteX49" fmla="*/ 3992880 w 4343400"/>
                  <a:gd name="connsiteY49" fmla="*/ 3079750 h 6946900"/>
                  <a:gd name="connsiteX50" fmla="*/ 3992880 w 4343400"/>
                  <a:gd name="connsiteY50" fmla="*/ 3110230 h 6946900"/>
                  <a:gd name="connsiteX51" fmla="*/ 3985260 w 4343400"/>
                  <a:gd name="connsiteY51" fmla="*/ 3186430 h 6946900"/>
                  <a:gd name="connsiteX52" fmla="*/ 4000500 w 4343400"/>
                  <a:gd name="connsiteY52" fmla="*/ 3270250 h 6946900"/>
                  <a:gd name="connsiteX53" fmla="*/ 3863340 w 4343400"/>
                  <a:gd name="connsiteY53" fmla="*/ 3300730 h 6946900"/>
                  <a:gd name="connsiteX54" fmla="*/ 3893820 w 4343400"/>
                  <a:gd name="connsiteY54" fmla="*/ 3415030 h 6946900"/>
                  <a:gd name="connsiteX55" fmla="*/ 4015740 w 4343400"/>
                  <a:gd name="connsiteY55" fmla="*/ 3422650 h 6946900"/>
                  <a:gd name="connsiteX56" fmla="*/ 4053840 w 4343400"/>
                  <a:gd name="connsiteY56" fmla="*/ 3521710 h 6946900"/>
                  <a:gd name="connsiteX57" fmla="*/ 4000500 w 4343400"/>
                  <a:gd name="connsiteY57" fmla="*/ 3590290 h 6946900"/>
                  <a:gd name="connsiteX58" fmla="*/ 4030980 w 4343400"/>
                  <a:gd name="connsiteY58" fmla="*/ 3696970 h 6946900"/>
                  <a:gd name="connsiteX59" fmla="*/ 4015740 w 4343400"/>
                  <a:gd name="connsiteY59" fmla="*/ 3818890 h 6946900"/>
                  <a:gd name="connsiteX60" fmla="*/ 4238624 w 4343400"/>
                  <a:gd name="connsiteY60" fmla="*/ 3982338 h 6946900"/>
                  <a:gd name="connsiteX61" fmla="*/ 4238624 w 4343400"/>
                  <a:gd name="connsiteY61" fmla="*/ 4060826 h 6946900"/>
                  <a:gd name="connsiteX62" fmla="*/ 4295776 w 4343400"/>
                  <a:gd name="connsiteY62" fmla="*/ 4108450 h 6946900"/>
                  <a:gd name="connsiteX63" fmla="*/ 4343400 w 4343400"/>
                  <a:gd name="connsiteY63" fmla="*/ 4146550 h 6946900"/>
                  <a:gd name="connsiteX64" fmla="*/ 4295776 w 4343400"/>
                  <a:gd name="connsiteY64" fmla="*/ 4279900 h 6946900"/>
                  <a:gd name="connsiteX65" fmla="*/ 4181476 w 4343400"/>
                  <a:gd name="connsiteY65" fmla="*/ 4279900 h 6946900"/>
                  <a:gd name="connsiteX66" fmla="*/ 4152900 w 4343400"/>
                  <a:gd name="connsiteY66" fmla="*/ 4318000 h 6946900"/>
                  <a:gd name="connsiteX67" fmla="*/ 4143376 w 4343400"/>
                  <a:gd name="connsiteY67" fmla="*/ 4403726 h 6946900"/>
                  <a:gd name="connsiteX68" fmla="*/ 3933824 w 4343400"/>
                  <a:gd name="connsiteY68" fmla="*/ 4403726 h 6946900"/>
                  <a:gd name="connsiteX69" fmla="*/ 3933824 w 4343400"/>
                  <a:gd name="connsiteY69" fmla="*/ 4279900 h 6946900"/>
                  <a:gd name="connsiteX70" fmla="*/ 3886200 w 4343400"/>
                  <a:gd name="connsiteY70" fmla="*/ 4232274 h 6946900"/>
                  <a:gd name="connsiteX71" fmla="*/ 3829052 w 4343400"/>
                  <a:gd name="connsiteY71" fmla="*/ 4251326 h 6946900"/>
                  <a:gd name="connsiteX72" fmla="*/ 3771900 w 4343400"/>
                  <a:gd name="connsiteY72" fmla="*/ 4232274 h 6946900"/>
                  <a:gd name="connsiteX73" fmla="*/ 3619500 w 4343400"/>
                  <a:gd name="connsiteY73" fmla="*/ 4241800 h 6946900"/>
                  <a:gd name="connsiteX74" fmla="*/ 3590924 w 4343400"/>
                  <a:gd name="connsiteY74" fmla="*/ 4270374 h 6946900"/>
                  <a:gd name="connsiteX75" fmla="*/ 3571876 w 4343400"/>
                  <a:gd name="connsiteY75" fmla="*/ 4308474 h 6946900"/>
                  <a:gd name="connsiteX76" fmla="*/ 3486148 w 4343400"/>
                  <a:gd name="connsiteY76" fmla="*/ 4318000 h 6946900"/>
                  <a:gd name="connsiteX77" fmla="*/ 3429000 w 4343400"/>
                  <a:gd name="connsiteY77" fmla="*/ 4270374 h 6946900"/>
                  <a:gd name="connsiteX78" fmla="*/ 3429000 w 4343400"/>
                  <a:gd name="connsiteY78" fmla="*/ 4203700 h 6946900"/>
                  <a:gd name="connsiteX79" fmla="*/ 3419476 w 4343400"/>
                  <a:gd name="connsiteY79" fmla="*/ 4137026 h 6946900"/>
                  <a:gd name="connsiteX80" fmla="*/ 3362324 w 4343400"/>
                  <a:gd name="connsiteY80" fmla="*/ 4089400 h 6946900"/>
                  <a:gd name="connsiteX81" fmla="*/ 3190876 w 4343400"/>
                  <a:gd name="connsiteY81" fmla="*/ 4051300 h 6946900"/>
                  <a:gd name="connsiteX82" fmla="*/ 2933700 w 4343400"/>
                  <a:gd name="connsiteY82" fmla="*/ 4460874 h 6946900"/>
                  <a:gd name="connsiteX83" fmla="*/ 2867024 w 4343400"/>
                  <a:gd name="connsiteY83" fmla="*/ 4365626 h 6946900"/>
                  <a:gd name="connsiteX84" fmla="*/ 2790824 w 4343400"/>
                  <a:gd name="connsiteY84" fmla="*/ 4365626 h 6946900"/>
                  <a:gd name="connsiteX85" fmla="*/ 2714624 w 4343400"/>
                  <a:gd name="connsiteY85" fmla="*/ 4575174 h 6946900"/>
                  <a:gd name="connsiteX86" fmla="*/ 2686052 w 4343400"/>
                  <a:gd name="connsiteY86" fmla="*/ 4613274 h 6946900"/>
                  <a:gd name="connsiteX87" fmla="*/ 2628900 w 4343400"/>
                  <a:gd name="connsiteY87" fmla="*/ 4708526 h 6946900"/>
                  <a:gd name="connsiteX88" fmla="*/ 2638424 w 4343400"/>
                  <a:gd name="connsiteY88" fmla="*/ 4746626 h 6946900"/>
                  <a:gd name="connsiteX89" fmla="*/ 2771776 w 4343400"/>
                  <a:gd name="connsiteY89" fmla="*/ 4851400 h 6946900"/>
                  <a:gd name="connsiteX90" fmla="*/ 2619376 w 4343400"/>
                  <a:gd name="connsiteY90" fmla="*/ 5003800 h 6946900"/>
                  <a:gd name="connsiteX91" fmla="*/ 2667000 w 4343400"/>
                  <a:gd name="connsiteY91" fmla="*/ 5041900 h 6946900"/>
                  <a:gd name="connsiteX92" fmla="*/ 2667000 w 4343400"/>
                  <a:gd name="connsiteY92" fmla="*/ 5156200 h 6946900"/>
                  <a:gd name="connsiteX93" fmla="*/ 2733676 w 4343400"/>
                  <a:gd name="connsiteY93" fmla="*/ 5280026 h 6946900"/>
                  <a:gd name="connsiteX94" fmla="*/ 2686052 w 4343400"/>
                  <a:gd name="connsiteY94" fmla="*/ 5346700 h 6946900"/>
                  <a:gd name="connsiteX95" fmla="*/ 2686052 w 4343400"/>
                  <a:gd name="connsiteY95" fmla="*/ 5422900 h 6946900"/>
                  <a:gd name="connsiteX96" fmla="*/ 2638424 w 4343400"/>
                  <a:gd name="connsiteY96" fmla="*/ 5518150 h 6946900"/>
                  <a:gd name="connsiteX97" fmla="*/ 2571748 w 4343400"/>
                  <a:gd name="connsiteY97" fmla="*/ 5499100 h 6946900"/>
                  <a:gd name="connsiteX98" fmla="*/ 2524124 w 4343400"/>
                  <a:gd name="connsiteY98" fmla="*/ 5575300 h 6946900"/>
                  <a:gd name="connsiteX99" fmla="*/ 2533652 w 4343400"/>
                  <a:gd name="connsiteY99" fmla="*/ 5613400 h 6946900"/>
                  <a:gd name="connsiteX100" fmla="*/ 2476500 w 4343400"/>
                  <a:gd name="connsiteY100" fmla="*/ 5765800 h 6946900"/>
                  <a:gd name="connsiteX101" fmla="*/ 2562224 w 4343400"/>
                  <a:gd name="connsiteY101" fmla="*/ 5822950 h 6946900"/>
                  <a:gd name="connsiteX102" fmla="*/ 2543176 w 4343400"/>
                  <a:gd name="connsiteY102" fmla="*/ 5965826 h 6946900"/>
                  <a:gd name="connsiteX103" fmla="*/ 2447924 w 4343400"/>
                  <a:gd name="connsiteY103" fmla="*/ 5965826 h 6946900"/>
                  <a:gd name="connsiteX104" fmla="*/ 2438400 w 4343400"/>
                  <a:gd name="connsiteY104" fmla="*/ 6032500 h 6946900"/>
                  <a:gd name="connsiteX105" fmla="*/ 2466976 w 4343400"/>
                  <a:gd name="connsiteY105" fmla="*/ 6089650 h 6946900"/>
                  <a:gd name="connsiteX106" fmla="*/ 2457452 w 4343400"/>
                  <a:gd name="connsiteY106" fmla="*/ 6137274 h 6946900"/>
                  <a:gd name="connsiteX107" fmla="*/ 2524124 w 4343400"/>
                  <a:gd name="connsiteY107" fmla="*/ 6194426 h 6946900"/>
                  <a:gd name="connsiteX108" fmla="*/ 2495548 w 4343400"/>
                  <a:gd name="connsiteY108" fmla="*/ 6318250 h 6946900"/>
                  <a:gd name="connsiteX109" fmla="*/ 2362200 w 4343400"/>
                  <a:gd name="connsiteY109" fmla="*/ 6337300 h 6946900"/>
                  <a:gd name="connsiteX110" fmla="*/ 2352676 w 4343400"/>
                  <a:gd name="connsiteY110" fmla="*/ 6403974 h 6946900"/>
                  <a:gd name="connsiteX111" fmla="*/ 2276476 w 4343400"/>
                  <a:gd name="connsiteY111" fmla="*/ 6375400 h 6946900"/>
                  <a:gd name="connsiteX112" fmla="*/ 2181224 w 4343400"/>
                  <a:gd name="connsiteY112" fmla="*/ 6423026 h 6946900"/>
                  <a:gd name="connsiteX113" fmla="*/ 2143124 w 4343400"/>
                  <a:gd name="connsiteY113" fmla="*/ 6527800 h 6946900"/>
                  <a:gd name="connsiteX114" fmla="*/ 2047876 w 4343400"/>
                  <a:gd name="connsiteY114" fmla="*/ 6556374 h 6946900"/>
                  <a:gd name="connsiteX115" fmla="*/ 2000252 w 4343400"/>
                  <a:gd name="connsiteY115" fmla="*/ 6613526 h 6946900"/>
                  <a:gd name="connsiteX116" fmla="*/ 1876424 w 4343400"/>
                  <a:gd name="connsiteY116" fmla="*/ 6642100 h 6946900"/>
                  <a:gd name="connsiteX117" fmla="*/ 1847852 w 4343400"/>
                  <a:gd name="connsiteY117" fmla="*/ 6689726 h 6946900"/>
                  <a:gd name="connsiteX118" fmla="*/ 1733548 w 4343400"/>
                  <a:gd name="connsiteY118" fmla="*/ 6708774 h 6946900"/>
                  <a:gd name="connsiteX119" fmla="*/ 1714500 w 4343400"/>
                  <a:gd name="connsiteY119" fmla="*/ 6775450 h 6946900"/>
                  <a:gd name="connsiteX120" fmla="*/ 1704976 w 4343400"/>
                  <a:gd name="connsiteY120" fmla="*/ 6861174 h 6946900"/>
                  <a:gd name="connsiteX121" fmla="*/ 1562100 w 4343400"/>
                  <a:gd name="connsiteY121" fmla="*/ 6861174 h 6946900"/>
                  <a:gd name="connsiteX122" fmla="*/ 1390652 w 4343400"/>
                  <a:gd name="connsiteY122" fmla="*/ 6918326 h 6946900"/>
                  <a:gd name="connsiteX123" fmla="*/ 1333500 w 4343400"/>
                  <a:gd name="connsiteY123" fmla="*/ 6870700 h 6946900"/>
                  <a:gd name="connsiteX124" fmla="*/ 1238252 w 4343400"/>
                  <a:gd name="connsiteY124" fmla="*/ 6861174 h 6946900"/>
                  <a:gd name="connsiteX125" fmla="*/ 1200148 w 4343400"/>
                  <a:gd name="connsiteY125" fmla="*/ 6804026 h 6946900"/>
                  <a:gd name="connsiteX126" fmla="*/ 1038224 w 4343400"/>
                  <a:gd name="connsiteY126" fmla="*/ 6823074 h 6946900"/>
                  <a:gd name="connsiteX127" fmla="*/ 1000124 w 4343400"/>
                  <a:gd name="connsiteY127" fmla="*/ 6889750 h 6946900"/>
                  <a:gd name="connsiteX128" fmla="*/ 914400 w 4343400"/>
                  <a:gd name="connsiteY128" fmla="*/ 6889750 h 6946900"/>
                  <a:gd name="connsiteX129" fmla="*/ 771524 w 4343400"/>
                  <a:gd name="connsiteY129" fmla="*/ 6946900 h 6946900"/>
                  <a:gd name="connsiteX130" fmla="*/ 685800 w 4343400"/>
                  <a:gd name="connsiteY130" fmla="*/ 6784974 h 6946900"/>
                  <a:gd name="connsiteX131" fmla="*/ 714376 w 4343400"/>
                  <a:gd name="connsiteY131" fmla="*/ 6651626 h 6946900"/>
                  <a:gd name="connsiteX132" fmla="*/ 704852 w 4343400"/>
                  <a:gd name="connsiteY132" fmla="*/ 6527800 h 6946900"/>
                  <a:gd name="connsiteX133" fmla="*/ 819148 w 4343400"/>
                  <a:gd name="connsiteY133" fmla="*/ 6470650 h 6946900"/>
                  <a:gd name="connsiteX134" fmla="*/ 828676 w 4343400"/>
                  <a:gd name="connsiteY134" fmla="*/ 6308726 h 6946900"/>
                  <a:gd name="connsiteX135" fmla="*/ 781052 w 4343400"/>
                  <a:gd name="connsiteY135" fmla="*/ 6213474 h 6946900"/>
                  <a:gd name="connsiteX136" fmla="*/ 962024 w 4343400"/>
                  <a:gd name="connsiteY136" fmla="*/ 6194426 h 6946900"/>
                  <a:gd name="connsiteX137" fmla="*/ 866776 w 4343400"/>
                  <a:gd name="connsiteY137" fmla="*/ 6070600 h 6946900"/>
                  <a:gd name="connsiteX138" fmla="*/ 838200 w 4343400"/>
                  <a:gd name="connsiteY138" fmla="*/ 6032500 h 6946900"/>
                  <a:gd name="connsiteX139" fmla="*/ 876300 w 4343400"/>
                  <a:gd name="connsiteY139" fmla="*/ 5946774 h 6946900"/>
                  <a:gd name="connsiteX140" fmla="*/ 914400 w 4343400"/>
                  <a:gd name="connsiteY140" fmla="*/ 5937250 h 6946900"/>
                  <a:gd name="connsiteX141" fmla="*/ 923924 w 4343400"/>
                  <a:gd name="connsiteY141" fmla="*/ 5794374 h 6946900"/>
                  <a:gd name="connsiteX142" fmla="*/ 876300 w 4343400"/>
                  <a:gd name="connsiteY142" fmla="*/ 5699126 h 6946900"/>
                  <a:gd name="connsiteX143" fmla="*/ 752476 w 4343400"/>
                  <a:gd name="connsiteY143" fmla="*/ 5622926 h 6946900"/>
                  <a:gd name="connsiteX144" fmla="*/ 742948 w 4343400"/>
                  <a:gd name="connsiteY144" fmla="*/ 5499100 h 6946900"/>
                  <a:gd name="connsiteX145" fmla="*/ 638176 w 4343400"/>
                  <a:gd name="connsiteY145" fmla="*/ 5499100 h 6946900"/>
                  <a:gd name="connsiteX146" fmla="*/ 581024 w 4343400"/>
                  <a:gd name="connsiteY146" fmla="*/ 5403850 h 6946900"/>
                  <a:gd name="connsiteX147" fmla="*/ 590548 w 4343400"/>
                  <a:gd name="connsiteY147" fmla="*/ 5327650 h 6946900"/>
                  <a:gd name="connsiteX148" fmla="*/ 666748 w 4343400"/>
                  <a:gd name="connsiteY148" fmla="*/ 5260974 h 6946900"/>
                  <a:gd name="connsiteX149" fmla="*/ 619124 w 4343400"/>
                  <a:gd name="connsiteY149" fmla="*/ 5156200 h 6946900"/>
                  <a:gd name="connsiteX150" fmla="*/ 523876 w 4343400"/>
                  <a:gd name="connsiteY150" fmla="*/ 5137150 h 6946900"/>
                  <a:gd name="connsiteX151" fmla="*/ 495300 w 4343400"/>
                  <a:gd name="connsiteY151" fmla="*/ 5003800 h 6946900"/>
                  <a:gd name="connsiteX152" fmla="*/ 457200 w 4343400"/>
                  <a:gd name="connsiteY152" fmla="*/ 4927600 h 6946900"/>
                  <a:gd name="connsiteX153" fmla="*/ 447676 w 4343400"/>
                  <a:gd name="connsiteY153" fmla="*/ 4870450 h 6946900"/>
                  <a:gd name="connsiteX154" fmla="*/ 409576 w 4343400"/>
                  <a:gd name="connsiteY154" fmla="*/ 4832350 h 6946900"/>
                  <a:gd name="connsiteX155" fmla="*/ 352424 w 4343400"/>
                  <a:gd name="connsiteY155" fmla="*/ 4851400 h 6946900"/>
                  <a:gd name="connsiteX156" fmla="*/ 314324 w 4343400"/>
                  <a:gd name="connsiteY156" fmla="*/ 4775200 h 6946900"/>
                  <a:gd name="connsiteX157" fmla="*/ 219076 w 4343400"/>
                  <a:gd name="connsiteY157" fmla="*/ 4775200 h 6946900"/>
                  <a:gd name="connsiteX158" fmla="*/ 209548 w 4343400"/>
                  <a:gd name="connsiteY158" fmla="*/ 4689474 h 6946900"/>
                  <a:gd name="connsiteX159" fmla="*/ 76200 w 4343400"/>
                  <a:gd name="connsiteY159" fmla="*/ 4689474 h 6946900"/>
                  <a:gd name="connsiteX160" fmla="*/ 0 w 4343400"/>
                  <a:gd name="connsiteY160" fmla="*/ 4632326 h 6946900"/>
                  <a:gd name="connsiteX161" fmla="*/ 38100 w 4343400"/>
                  <a:gd name="connsiteY161" fmla="*/ 4518026 h 6946900"/>
                  <a:gd name="connsiteX162" fmla="*/ 114300 w 4343400"/>
                  <a:gd name="connsiteY162" fmla="*/ 4518026 h 6946900"/>
                  <a:gd name="connsiteX163" fmla="*/ 152400 w 4343400"/>
                  <a:gd name="connsiteY163" fmla="*/ 4489450 h 6946900"/>
                  <a:gd name="connsiteX164" fmla="*/ 142876 w 4343400"/>
                  <a:gd name="connsiteY164" fmla="*/ 4375150 h 6946900"/>
                  <a:gd name="connsiteX165" fmla="*/ 209548 w 4343400"/>
                  <a:gd name="connsiteY165" fmla="*/ 4308474 h 6946900"/>
                  <a:gd name="connsiteX166" fmla="*/ 323852 w 4343400"/>
                  <a:gd name="connsiteY166" fmla="*/ 4298950 h 6946900"/>
                  <a:gd name="connsiteX167" fmla="*/ 419100 w 4343400"/>
                  <a:gd name="connsiteY167" fmla="*/ 4337050 h 6946900"/>
                  <a:gd name="connsiteX168" fmla="*/ 476252 w 4343400"/>
                  <a:gd name="connsiteY168" fmla="*/ 4327526 h 6946900"/>
                  <a:gd name="connsiteX169" fmla="*/ 485776 w 4343400"/>
                  <a:gd name="connsiteY169" fmla="*/ 4232274 h 6946900"/>
                  <a:gd name="connsiteX170" fmla="*/ 542924 w 4343400"/>
                  <a:gd name="connsiteY170" fmla="*/ 4165600 h 6946900"/>
                  <a:gd name="connsiteX171" fmla="*/ 590548 w 4343400"/>
                  <a:gd name="connsiteY171" fmla="*/ 4165600 h 6946900"/>
                  <a:gd name="connsiteX172" fmla="*/ 676276 w 4343400"/>
                  <a:gd name="connsiteY172" fmla="*/ 3965574 h 6946900"/>
                  <a:gd name="connsiteX173" fmla="*/ 819148 w 4343400"/>
                  <a:gd name="connsiteY173" fmla="*/ 3889374 h 6946900"/>
                  <a:gd name="connsiteX174" fmla="*/ 819148 w 4343400"/>
                  <a:gd name="connsiteY174" fmla="*/ 3803650 h 6946900"/>
                  <a:gd name="connsiteX175" fmla="*/ 885824 w 4343400"/>
                  <a:gd name="connsiteY175" fmla="*/ 3660774 h 6946900"/>
                  <a:gd name="connsiteX176" fmla="*/ 790576 w 4343400"/>
                  <a:gd name="connsiteY176" fmla="*/ 3632200 h 6946900"/>
                  <a:gd name="connsiteX177" fmla="*/ 704852 w 4343400"/>
                  <a:gd name="connsiteY177" fmla="*/ 3517900 h 6946900"/>
                  <a:gd name="connsiteX178" fmla="*/ 714376 w 4343400"/>
                  <a:gd name="connsiteY178" fmla="*/ 3460750 h 6946900"/>
                  <a:gd name="connsiteX179" fmla="*/ 695324 w 4343400"/>
                  <a:gd name="connsiteY179" fmla="*/ 3394074 h 6946900"/>
                  <a:gd name="connsiteX180" fmla="*/ 742948 w 4343400"/>
                  <a:gd name="connsiteY180" fmla="*/ 3327400 h 6946900"/>
                  <a:gd name="connsiteX181" fmla="*/ 819148 w 4343400"/>
                  <a:gd name="connsiteY181" fmla="*/ 3336926 h 6946900"/>
                  <a:gd name="connsiteX182" fmla="*/ 819148 w 4343400"/>
                  <a:gd name="connsiteY182" fmla="*/ 3213100 h 6946900"/>
                  <a:gd name="connsiteX183" fmla="*/ 762000 w 4343400"/>
                  <a:gd name="connsiteY183" fmla="*/ 3194050 h 6946900"/>
                  <a:gd name="connsiteX184" fmla="*/ 771524 w 4343400"/>
                  <a:gd name="connsiteY184" fmla="*/ 3108326 h 6946900"/>
                  <a:gd name="connsiteX185" fmla="*/ 990600 w 4343400"/>
                  <a:gd name="connsiteY185" fmla="*/ 2813050 h 6946900"/>
                  <a:gd name="connsiteX186" fmla="*/ 1000124 w 4343400"/>
                  <a:gd name="connsiteY186" fmla="*/ 2679700 h 6946900"/>
                  <a:gd name="connsiteX187" fmla="*/ 914400 w 4343400"/>
                  <a:gd name="connsiteY187" fmla="*/ 2603500 h 6946900"/>
                  <a:gd name="connsiteX188" fmla="*/ 904876 w 4343400"/>
                  <a:gd name="connsiteY188" fmla="*/ 2546350 h 6946900"/>
                  <a:gd name="connsiteX189" fmla="*/ 809624 w 4343400"/>
                  <a:gd name="connsiteY189" fmla="*/ 2517774 h 6946900"/>
                  <a:gd name="connsiteX190" fmla="*/ 794512 w 4343400"/>
                  <a:gd name="connsiteY190" fmla="*/ 2448024 h 6946900"/>
                  <a:gd name="connsiteX191" fmla="*/ 807720 w 4343400"/>
                  <a:gd name="connsiteY191" fmla="*/ 2447290 h 6946900"/>
                  <a:gd name="connsiteX192" fmla="*/ 853440 w 4343400"/>
                  <a:gd name="connsiteY192" fmla="*/ 2416810 h 6946900"/>
                  <a:gd name="connsiteX193" fmla="*/ 861060 w 4343400"/>
                  <a:gd name="connsiteY193" fmla="*/ 2355850 h 6946900"/>
                  <a:gd name="connsiteX194" fmla="*/ 914400 w 4343400"/>
                  <a:gd name="connsiteY194" fmla="*/ 2340610 h 6946900"/>
                  <a:gd name="connsiteX195" fmla="*/ 929640 w 4343400"/>
                  <a:gd name="connsiteY195" fmla="*/ 2279650 h 6946900"/>
                  <a:gd name="connsiteX196" fmla="*/ 1021080 w 4343400"/>
                  <a:gd name="connsiteY196" fmla="*/ 2195830 h 6946900"/>
                  <a:gd name="connsiteX197" fmla="*/ 975360 w 4343400"/>
                  <a:gd name="connsiteY197" fmla="*/ 2134870 h 6946900"/>
                  <a:gd name="connsiteX198" fmla="*/ 975360 w 4343400"/>
                  <a:gd name="connsiteY198" fmla="*/ 2089150 h 6946900"/>
                  <a:gd name="connsiteX199" fmla="*/ 1036320 w 4343400"/>
                  <a:gd name="connsiteY199" fmla="*/ 2073910 h 6946900"/>
                  <a:gd name="connsiteX200" fmla="*/ 1059180 w 4343400"/>
                  <a:gd name="connsiteY200" fmla="*/ 2012950 h 6946900"/>
                  <a:gd name="connsiteX201" fmla="*/ 1143000 w 4343400"/>
                  <a:gd name="connsiteY201" fmla="*/ 1982470 h 6946900"/>
                  <a:gd name="connsiteX202" fmla="*/ 1173480 w 4343400"/>
                  <a:gd name="connsiteY202" fmla="*/ 1891030 h 6946900"/>
                  <a:gd name="connsiteX203" fmla="*/ 1089660 w 4343400"/>
                  <a:gd name="connsiteY203" fmla="*/ 1883410 h 6946900"/>
                  <a:gd name="connsiteX204" fmla="*/ 1104900 w 4343400"/>
                  <a:gd name="connsiteY204" fmla="*/ 1799590 h 6946900"/>
                  <a:gd name="connsiteX205" fmla="*/ 1219200 w 4343400"/>
                  <a:gd name="connsiteY205" fmla="*/ 1700530 h 6946900"/>
                  <a:gd name="connsiteX206" fmla="*/ 1303020 w 4343400"/>
                  <a:gd name="connsiteY206" fmla="*/ 1700530 h 6946900"/>
                  <a:gd name="connsiteX207" fmla="*/ 1280160 w 4343400"/>
                  <a:gd name="connsiteY207" fmla="*/ 1570990 h 6946900"/>
                  <a:gd name="connsiteX208" fmla="*/ 1318260 w 4343400"/>
                  <a:gd name="connsiteY208" fmla="*/ 1510030 h 6946900"/>
                  <a:gd name="connsiteX209" fmla="*/ 1341120 w 4343400"/>
                  <a:gd name="connsiteY209" fmla="*/ 1395730 h 6946900"/>
                  <a:gd name="connsiteX210" fmla="*/ 1295400 w 4343400"/>
                  <a:gd name="connsiteY210" fmla="*/ 1266190 h 6946900"/>
                  <a:gd name="connsiteX211" fmla="*/ 1325880 w 4343400"/>
                  <a:gd name="connsiteY211" fmla="*/ 999490 h 6946900"/>
                  <a:gd name="connsiteX212" fmla="*/ 1326468 w 4343400"/>
                  <a:gd name="connsiteY212" fmla="*/ 996268 h 6946900"/>
                  <a:gd name="connsiteX213" fmla="*/ 1346200 w 4343400"/>
                  <a:gd name="connsiteY213" fmla="*/ 1016000 h 6946900"/>
                  <a:gd name="connsiteX214" fmla="*/ 1428748 w 4343400"/>
                  <a:gd name="connsiteY214" fmla="*/ 971550 h 6946900"/>
                  <a:gd name="connsiteX215" fmla="*/ 1441452 w 4343400"/>
                  <a:gd name="connsiteY215" fmla="*/ 939800 h 6946900"/>
                  <a:gd name="connsiteX216" fmla="*/ 1479548 w 4343400"/>
                  <a:gd name="connsiteY216" fmla="*/ 901700 h 6946900"/>
                  <a:gd name="connsiteX217" fmla="*/ 1619252 w 4343400"/>
                  <a:gd name="connsiteY217" fmla="*/ 711200 h 6946900"/>
                  <a:gd name="connsiteX218" fmla="*/ 1670052 w 4343400"/>
                  <a:gd name="connsiteY218" fmla="*/ 647700 h 6946900"/>
                  <a:gd name="connsiteX219" fmla="*/ 1670052 w 4343400"/>
                  <a:gd name="connsiteY219" fmla="*/ 590550 h 6946900"/>
                  <a:gd name="connsiteX220" fmla="*/ 1638300 w 4343400"/>
                  <a:gd name="connsiteY220" fmla="*/ 546100 h 6946900"/>
                  <a:gd name="connsiteX221" fmla="*/ 1657348 w 4343400"/>
                  <a:gd name="connsiteY221" fmla="*/ 450850 h 6946900"/>
                  <a:gd name="connsiteX222" fmla="*/ 1727200 w 4343400"/>
                  <a:gd name="connsiteY222" fmla="*/ 469900 h 6946900"/>
                  <a:gd name="connsiteX223" fmla="*/ 1790700 w 4343400"/>
                  <a:gd name="connsiteY223" fmla="*/ 425450 h 6946900"/>
                  <a:gd name="connsiteX224" fmla="*/ 1943100 w 4343400"/>
                  <a:gd name="connsiteY224" fmla="*/ 488950 h 6946900"/>
                  <a:gd name="connsiteX225" fmla="*/ 1987548 w 4343400"/>
                  <a:gd name="connsiteY225" fmla="*/ 450850 h 6946900"/>
                  <a:gd name="connsiteX226" fmla="*/ 2044700 w 4343400"/>
                  <a:gd name="connsiteY226" fmla="*/ 457200 h 6946900"/>
                  <a:gd name="connsiteX227" fmla="*/ 2051052 w 4343400"/>
                  <a:gd name="connsiteY227" fmla="*/ 495300 h 6946900"/>
                  <a:gd name="connsiteX228" fmla="*/ 2082800 w 4343400"/>
                  <a:gd name="connsiteY228" fmla="*/ 495300 h 6946900"/>
                  <a:gd name="connsiteX229" fmla="*/ 2108200 w 4343400"/>
                  <a:gd name="connsiteY229" fmla="*/ 533400 h 6946900"/>
                  <a:gd name="connsiteX230" fmla="*/ 2139948 w 4343400"/>
                  <a:gd name="connsiteY230" fmla="*/ 533400 h 6946900"/>
                  <a:gd name="connsiteX231" fmla="*/ 2146300 w 4343400"/>
                  <a:gd name="connsiteY231" fmla="*/ 603250 h 6946900"/>
                  <a:gd name="connsiteX232" fmla="*/ 2108200 w 4343400"/>
                  <a:gd name="connsiteY232" fmla="*/ 673100 h 6946900"/>
                  <a:gd name="connsiteX233" fmla="*/ 2114548 w 4343400"/>
                  <a:gd name="connsiteY233" fmla="*/ 711200 h 6946900"/>
                  <a:gd name="connsiteX234" fmla="*/ 2070100 w 4343400"/>
                  <a:gd name="connsiteY234" fmla="*/ 781050 h 6946900"/>
                  <a:gd name="connsiteX235" fmla="*/ 2254252 w 4343400"/>
                  <a:gd name="connsiteY235" fmla="*/ 863600 h 6946900"/>
                  <a:gd name="connsiteX236" fmla="*/ 2298700 w 4343400"/>
                  <a:gd name="connsiteY236" fmla="*/ 850900 h 6946900"/>
                  <a:gd name="connsiteX237" fmla="*/ 2298700 w 4343400"/>
                  <a:gd name="connsiteY237" fmla="*/ 800100 h 6946900"/>
                  <a:gd name="connsiteX238" fmla="*/ 2381252 w 4343400"/>
                  <a:gd name="connsiteY238" fmla="*/ 698500 h 6946900"/>
                  <a:gd name="connsiteX239" fmla="*/ 2444748 w 4343400"/>
                  <a:gd name="connsiteY239" fmla="*/ 698500 h 6946900"/>
                  <a:gd name="connsiteX240" fmla="*/ 2533652 w 4343400"/>
                  <a:gd name="connsiteY240" fmla="*/ 711200 h 6946900"/>
                  <a:gd name="connsiteX241" fmla="*/ 2641600 w 4343400"/>
                  <a:gd name="connsiteY241" fmla="*/ 692150 h 6946900"/>
                  <a:gd name="connsiteX242" fmla="*/ 2705100 w 4343400"/>
                  <a:gd name="connsiteY242" fmla="*/ 635000 h 6946900"/>
                  <a:gd name="connsiteX243" fmla="*/ 2794000 w 4343400"/>
                  <a:gd name="connsiteY243" fmla="*/ 641350 h 6946900"/>
                  <a:gd name="connsiteX244" fmla="*/ 2825748 w 4343400"/>
                  <a:gd name="connsiteY244" fmla="*/ 615950 h 6946900"/>
                  <a:gd name="connsiteX245" fmla="*/ 2895600 w 4343400"/>
                  <a:gd name="connsiteY245" fmla="*/ 660400 h 6946900"/>
                  <a:gd name="connsiteX246" fmla="*/ 2914652 w 4343400"/>
                  <a:gd name="connsiteY246" fmla="*/ 730250 h 6946900"/>
                  <a:gd name="connsiteX247" fmla="*/ 2978148 w 4343400"/>
                  <a:gd name="connsiteY247" fmla="*/ 679450 h 6946900"/>
                  <a:gd name="connsiteX248" fmla="*/ 2959100 w 4343400"/>
                  <a:gd name="connsiteY248" fmla="*/ 622300 h 6946900"/>
                  <a:gd name="connsiteX249" fmla="*/ 2978148 w 4343400"/>
                  <a:gd name="connsiteY249" fmla="*/ 584200 h 6946900"/>
                  <a:gd name="connsiteX250" fmla="*/ 2959100 w 4343400"/>
                  <a:gd name="connsiteY250" fmla="*/ 488950 h 6946900"/>
                  <a:gd name="connsiteX251" fmla="*/ 3028948 w 4343400"/>
                  <a:gd name="connsiteY251" fmla="*/ 419100 h 6946900"/>
                  <a:gd name="connsiteX252" fmla="*/ 3073400 w 4343400"/>
                  <a:gd name="connsiteY252" fmla="*/ 400050 h 6946900"/>
                  <a:gd name="connsiteX253" fmla="*/ 3194052 w 4343400"/>
                  <a:gd name="connsiteY253" fmla="*/ 336550 h 6946900"/>
                  <a:gd name="connsiteX254" fmla="*/ 3206748 w 4343400"/>
                  <a:gd name="connsiteY254" fmla="*/ 222250 h 6946900"/>
                  <a:gd name="connsiteX255" fmla="*/ 3251200 w 4343400"/>
                  <a:gd name="connsiteY255" fmla="*/ 133350 h 6946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</a:cxnLst>
                <a:rect l="l" t="t" r="r" b="b"/>
                <a:pathLst>
                  <a:path w="4343400" h="6946900">
                    <a:moveTo>
                      <a:pt x="1172876" y="515072"/>
                    </a:moveTo>
                    <a:lnTo>
                      <a:pt x="1181100" y="539750"/>
                    </a:lnTo>
                    <a:lnTo>
                      <a:pt x="1172876" y="515074"/>
                    </a:lnTo>
                    <a:close/>
                    <a:moveTo>
                      <a:pt x="3632200" y="0"/>
                    </a:moveTo>
                    <a:lnTo>
                      <a:pt x="3663948" y="25400"/>
                    </a:lnTo>
                    <a:lnTo>
                      <a:pt x="3810000" y="38100"/>
                    </a:lnTo>
                    <a:lnTo>
                      <a:pt x="3816348" y="114300"/>
                    </a:lnTo>
                    <a:lnTo>
                      <a:pt x="3841748" y="158750"/>
                    </a:lnTo>
                    <a:lnTo>
                      <a:pt x="3867148" y="393700"/>
                    </a:lnTo>
                    <a:lnTo>
                      <a:pt x="3873500" y="431800"/>
                    </a:lnTo>
                    <a:lnTo>
                      <a:pt x="3886200" y="469900"/>
                    </a:lnTo>
                    <a:lnTo>
                      <a:pt x="3949700" y="469900"/>
                    </a:lnTo>
                    <a:lnTo>
                      <a:pt x="3949700" y="546100"/>
                    </a:lnTo>
                    <a:lnTo>
                      <a:pt x="4076700" y="635000"/>
                    </a:lnTo>
                    <a:lnTo>
                      <a:pt x="4140200" y="622300"/>
                    </a:lnTo>
                    <a:lnTo>
                      <a:pt x="4178300" y="692150"/>
                    </a:lnTo>
                    <a:lnTo>
                      <a:pt x="4152900" y="787400"/>
                    </a:lnTo>
                    <a:lnTo>
                      <a:pt x="4178300" y="850900"/>
                    </a:lnTo>
                    <a:lnTo>
                      <a:pt x="4171948" y="914400"/>
                    </a:lnTo>
                    <a:lnTo>
                      <a:pt x="4108452" y="946150"/>
                    </a:lnTo>
                    <a:lnTo>
                      <a:pt x="4108452" y="984250"/>
                    </a:lnTo>
                    <a:lnTo>
                      <a:pt x="4159252" y="1003300"/>
                    </a:lnTo>
                    <a:lnTo>
                      <a:pt x="4177940" y="1115438"/>
                    </a:lnTo>
                    <a:lnTo>
                      <a:pt x="3931920" y="1189990"/>
                    </a:lnTo>
                    <a:lnTo>
                      <a:pt x="3878580" y="1266190"/>
                    </a:lnTo>
                    <a:lnTo>
                      <a:pt x="3787140" y="1243330"/>
                    </a:lnTo>
                    <a:lnTo>
                      <a:pt x="3665220" y="1289050"/>
                    </a:lnTo>
                    <a:lnTo>
                      <a:pt x="3665220" y="1365250"/>
                    </a:lnTo>
                    <a:lnTo>
                      <a:pt x="3649980" y="1471930"/>
                    </a:lnTo>
                    <a:lnTo>
                      <a:pt x="3497580" y="1502410"/>
                    </a:lnTo>
                    <a:lnTo>
                      <a:pt x="3467100" y="1563370"/>
                    </a:lnTo>
                    <a:lnTo>
                      <a:pt x="3375660" y="1662430"/>
                    </a:lnTo>
                    <a:lnTo>
                      <a:pt x="3352800" y="1723390"/>
                    </a:lnTo>
                    <a:lnTo>
                      <a:pt x="3375660" y="1807210"/>
                    </a:lnTo>
                    <a:lnTo>
                      <a:pt x="3307080" y="1913890"/>
                    </a:lnTo>
                    <a:lnTo>
                      <a:pt x="3291840" y="2272030"/>
                    </a:lnTo>
                    <a:lnTo>
                      <a:pt x="3436620" y="2325370"/>
                    </a:lnTo>
                    <a:lnTo>
                      <a:pt x="3489960" y="2393950"/>
                    </a:lnTo>
                    <a:lnTo>
                      <a:pt x="3558540" y="2401570"/>
                    </a:lnTo>
                    <a:lnTo>
                      <a:pt x="3573780" y="2348230"/>
                    </a:lnTo>
                    <a:lnTo>
                      <a:pt x="3688080" y="2409190"/>
                    </a:lnTo>
                    <a:lnTo>
                      <a:pt x="3810000" y="2332990"/>
                    </a:lnTo>
                    <a:lnTo>
                      <a:pt x="3992880" y="2340610"/>
                    </a:lnTo>
                    <a:lnTo>
                      <a:pt x="4046220" y="2416810"/>
                    </a:lnTo>
                    <a:lnTo>
                      <a:pt x="4061460" y="2630170"/>
                    </a:lnTo>
                    <a:lnTo>
                      <a:pt x="4061460" y="2790190"/>
                    </a:lnTo>
                    <a:lnTo>
                      <a:pt x="4023360" y="2835910"/>
                    </a:lnTo>
                    <a:lnTo>
                      <a:pt x="3901440" y="2896870"/>
                    </a:lnTo>
                    <a:lnTo>
                      <a:pt x="3916680" y="3003550"/>
                    </a:lnTo>
                    <a:lnTo>
                      <a:pt x="3992880" y="3079750"/>
                    </a:lnTo>
                    <a:lnTo>
                      <a:pt x="3992880" y="3110230"/>
                    </a:lnTo>
                    <a:lnTo>
                      <a:pt x="3985260" y="3186430"/>
                    </a:lnTo>
                    <a:lnTo>
                      <a:pt x="4000500" y="3270250"/>
                    </a:lnTo>
                    <a:lnTo>
                      <a:pt x="3863340" y="3300730"/>
                    </a:lnTo>
                    <a:lnTo>
                      <a:pt x="3893820" y="3415030"/>
                    </a:lnTo>
                    <a:lnTo>
                      <a:pt x="4015740" y="3422650"/>
                    </a:lnTo>
                    <a:lnTo>
                      <a:pt x="4053840" y="3521710"/>
                    </a:lnTo>
                    <a:lnTo>
                      <a:pt x="4000500" y="3590290"/>
                    </a:lnTo>
                    <a:lnTo>
                      <a:pt x="4030980" y="3696970"/>
                    </a:lnTo>
                    <a:lnTo>
                      <a:pt x="4015740" y="3818890"/>
                    </a:lnTo>
                    <a:lnTo>
                      <a:pt x="4238624" y="3982338"/>
                    </a:lnTo>
                    <a:lnTo>
                      <a:pt x="4238624" y="4060826"/>
                    </a:lnTo>
                    <a:lnTo>
                      <a:pt x="4295776" y="4108450"/>
                    </a:lnTo>
                    <a:lnTo>
                      <a:pt x="4343400" y="4146550"/>
                    </a:lnTo>
                    <a:lnTo>
                      <a:pt x="4295776" y="4279900"/>
                    </a:lnTo>
                    <a:lnTo>
                      <a:pt x="4181476" y="4279900"/>
                    </a:lnTo>
                    <a:lnTo>
                      <a:pt x="4152900" y="4318000"/>
                    </a:lnTo>
                    <a:lnTo>
                      <a:pt x="4143376" y="4403726"/>
                    </a:lnTo>
                    <a:lnTo>
                      <a:pt x="3933824" y="4403726"/>
                    </a:lnTo>
                    <a:lnTo>
                      <a:pt x="3933824" y="4279900"/>
                    </a:lnTo>
                    <a:lnTo>
                      <a:pt x="3886200" y="4232274"/>
                    </a:lnTo>
                    <a:lnTo>
                      <a:pt x="3829052" y="4251326"/>
                    </a:lnTo>
                    <a:lnTo>
                      <a:pt x="3771900" y="4232274"/>
                    </a:lnTo>
                    <a:lnTo>
                      <a:pt x="3619500" y="4241800"/>
                    </a:lnTo>
                    <a:lnTo>
                      <a:pt x="3590924" y="4270374"/>
                    </a:lnTo>
                    <a:lnTo>
                      <a:pt x="3571876" y="4308474"/>
                    </a:lnTo>
                    <a:lnTo>
                      <a:pt x="3486148" y="4318000"/>
                    </a:lnTo>
                    <a:lnTo>
                      <a:pt x="3429000" y="4270374"/>
                    </a:lnTo>
                    <a:lnTo>
                      <a:pt x="3429000" y="4203700"/>
                    </a:lnTo>
                    <a:lnTo>
                      <a:pt x="3419476" y="4137026"/>
                    </a:lnTo>
                    <a:lnTo>
                      <a:pt x="3362324" y="4089400"/>
                    </a:lnTo>
                    <a:lnTo>
                      <a:pt x="3190876" y="4051300"/>
                    </a:lnTo>
                    <a:lnTo>
                      <a:pt x="2933700" y="4460874"/>
                    </a:lnTo>
                    <a:lnTo>
                      <a:pt x="2867024" y="4365626"/>
                    </a:lnTo>
                    <a:lnTo>
                      <a:pt x="2790824" y="4365626"/>
                    </a:lnTo>
                    <a:lnTo>
                      <a:pt x="2714624" y="4575174"/>
                    </a:lnTo>
                    <a:lnTo>
                      <a:pt x="2686052" y="4613274"/>
                    </a:lnTo>
                    <a:lnTo>
                      <a:pt x="2628900" y="4708526"/>
                    </a:lnTo>
                    <a:lnTo>
                      <a:pt x="2638424" y="4746626"/>
                    </a:lnTo>
                    <a:lnTo>
                      <a:pt x="2771776" y="4851400"/>
                    </a:lnTo>
                    <a:lnTo>
                      <a:pt x="2619376" y="5003800"/>
                    </a:lnTo>
                    <a:lnTo>
                      <a:pt x="2667000" y="5041900"/>
                    </a:lnTo>
                    <a:lnTo>
                      <a:pt x="2667000" y="5156200"/>
                    </a:lnTo>
                    <a:lnTo>
                      <a:pt x="2733676" y="5280026"/>
                    </a:lnTo>
                    <a:lnTo>
                      <a:pt x="2686052" y="5346700"/>
                    </a:lnTo>
                    <a:lnTo>
                      <a:pt x="2686052" y="5422900"/>
                    </a:lnTo>
                    <a:lnTo>
                      <a:pt x="2638424" y="5518150"/>
                    </a:lnTo>
                    <a:lnTo>
                      <a:pt x="2571748" y="5499100"/>
                    </a:lnTo>
                    <a:lnTo>
                      <a:pt x="2524124" y="5575300"/>
                    </a:lnTo>
                    <a:lnTo>
                      <a:pt x="2533652" y="5613400"/>
                    </a:lnTo>
                    <a:lnTo>
                      <a:pt x="2476500" y="5765800"/>
                    </a:lnTo>
                    <a:lnTo>
                      <a:pt x="2562224" y="5822950"/>
                    </a:lnTo>
                    <a:lnTo>
                      <a:pt x="2543176" y="5965826"/>
                    </a:lnTo>
                    <a:lnTo>
                      <a:pt x="2447924" y="5965826"/>
                    </a:lnTo>
                    <a:lnTo>
                      <a:pt x="2438400" y="6032500"/>
                    </a:lnTo>
                    <a:lnTo>
                      <a:pt x="2466976" y="6089650"/>
                    </a:lnTo>
                    <a:lnTo>
                      <a:pt x="2457452" y="6137274"/>
                    </a:lnTo>
                    <a:lnTo>
                      <a:pt x="2524124" y="6194426"/>
                    </a:lnTo>
                    <a:lnTo>
                      <a:pt x="2495548" y="6318250"/>
                    </a:lnTo>
                    <a:lnTo>
                      <a:pt x="2362200" y="6337300"/>
                    </a:lnTo>
                    <a:lnTo>
                      <a:pt x="2352676" y="6403974"/>
                    </a:lnTo>
                    <a:lnTo>
                      <a:pt x="2276476" y="6375400"/>
                    </a:lnTo>
                    <a:lnTo>
                      <a:pt x="2181224" y="6423026"/>
                    </a:lnTo>
                    <a:lnTo>
                      <a:pt x="2143124" y="6527800"/>
                    </a:lnTo>
                    <a:lnTo>
                      <a:pt x="2047876" y="6556374"/>
                    </a:lnTo>
                    <a:lnTo>
                      <a:pt x="2000252" y="6613526"/>
                    </a:lnTo>
                    <a:lnTo>
                      <a:pt x="1876424" y="6642100"/>
                    </a:lnTo>
                    <a:lnTo>
                      <a:pt x="1847852" y="6689726"/>
                    </a:lnTo>
                    <a:lnTo>
                      <a:pt x="1733548" y="6708774"/>
                    </a:lnTo>
                    <a:lnTo>
                      <a:pt x="1714500" y="6775450"/>
                    </a:lnTo>
                    <a:lnTo>
                      <a:pt x="1704976" y="6861174"/>
                    </a:lnTo>
                    <a:lnTo>
                      <a:pt x="1562100" y="6861174"/>
                    </a:lnTo>
                    <a:lnTo>
                      <a:pt x="1390652" y="6918326"/>
                    </a:lnTo>
                    <a:lnTo>
                      <a:pt x="1333500" y="6870700"/>
                    </a:lnTo>
                    <a:lnTo>
                      <a:pt x="1238252" y="6861174"/>
                    </a:lnTo>
                    <a:lnTo>
                      <a:pt x="1200148" y="6804026"/>
                    </a:lnTo>
                    <a:lnTo>
                      <a:pt x="1038224" y="6823074"/>
                    </a:lnTo>
                    <a:lnTo>
                      <a:pt x="1000124" y="6889750"/>
                    </a:lnTo>
                    <a:lnTo>
                      <a:pt x="914400" y="6889750"/>
                    </a:lnTo>
                    <a:lnTo>
                      <a:pt x="771524" y="6946900"/>
                    </a:lnTo>
                    <a:lnTo>
                      <a:pt x="685800" y="6784974"/>
                    </a:lnTo>
                    <a:lnTo>
                      <a:pt x="714376" y="6651626"/>
                    </a:lnTo>
                    <a:lnTo>
                      <a:pt x="704852" y="6527800"/>
                    </a:lnTo>
                    <a:lnTo>
                      <a:pt x="819148" y="6470650"/>
                    </a:lnTo>
                    <a:lnTo>
                      <a:pt x="828676" y="6308726"/>
                    </a:lnTo>
                    <a:lnTo>
                      <a:pt x="781052" y="6213474"/>
                    </a:lnTo>
                    <a:lnTo>
                      <a:pt x="962024" y="6194426"/>
                    </a:lnTo>
                    <a:lnTo>
                      <a:pt x="866776" y="6070600"/>
                    </a:lnTo>
                    <a:lnTo>
                      <a:pt x="838200" y="6032500"/>
                    </a:lnTo>
                    <a:lnTo>
                      <a:pt x="876300" y="5946774"/>
                    </a:lnTo>
                    <a:lnTo>
                      <a:pt x="914400" y="5937250"/>
                    </a:lnTo>
                    <a:lnTo>
                      <a:pt x="923924" y="5794374"/>
                    </a:lnTo>
                    <a:lnTo>
                      <a:pt x="876300" y="5699126"/>
                    </a:lnTo>
                    <a:lnTo>
                      <a:pt x="752476" y="5622926"/>
                    </a:lnTo>
                    <a:lnTo>
                      <a:pt x="742948" y="5499100"/>
                    </a:lnTo>
                    <a:lnTo>
                      <a:pt x="638176" y="5499100"/>
                    </a:lnTo>
                    <a:lnTo>
                      <a:pt x="581024" y="5403850"/>
                    </a:lnTo>
                    <a:lnTo>
                      <a:pt x="590548" y="5327650"/>
                    </a:lnTo>
                    <a:lnTo>
                      <a:pt x="666748" y="5260974"/>
                    </a:lnTo>
                    <a:lnTo>
                      <a:pt x="619124" y="5156200"/>
                    </a:lnTo>
                    <a:lnTo>
                      <a:pt x="523876" y="5137150"/>
                    </a:lnTo>
                    <a:lnTo>
                      <a:pt x="495300" y="5003800"/>
                    </a:lnTo>
                    <a:lnTo>
                      <a:pt x="457200" y="4927600"/>
                    </a:lnTo>
                    <a:lnTo>
                      <a:pt x="447676" y="4870450"/>
                    </a:lnTo>
                    <a:lnTo>
                      <a:pt x="409576" y="4832350"/>
                    </a:lnTo>
                    <a:lnTo>
                      <a:pt x="352424" y="4851400"/>
                    </a:lnTo>
                    <a:lnTo>
                      <a:pt x="314324" y="4775200"/>
                    </a:lnTo>
                    <a:lnTo>
                      <a:pt x="219076" y="4775200"/>
                    </a:lnTo>
                    <a:lnTo>
                      <a:pt x="209548" y="4689474"/>
                    </a:lnTo>
                    <a:lnTo>
                      <a:pt x="76200" y="4689474"/>
                    </a:lnTo>
                    <a:lnTo>
                      <a:pt x="0" y="4632326"/>
                    </a:lnTo>
                    <a:lnTo>
                      <a:pt x="38100" y="4518026"/>
                    </a:lnTo>
                    <a:lnTo>
                      <a:pt x="114300" y="4518026"/>
                    </a:lnTo>
                    <a:lnTo>
                      <a:pt x="152400" y="4489450"/>
                    </a:lnTo>
                    <a:lnTo>
                      <a:pt x="142876" y="4375150"/>
                    </a:lnTo>
                    <a:lnTo>
                      <a:pt x="209548" y="4308474"/>
                    </a:lnTo>
                    <a:lnTo>
                      <a:pt x="323852" y="4298950"/>
                    </a:lnTo>
                    <a:lnTo>
                      <a:pt x="419100" y="4337050"/>
                    </a:lnTo>
                    <a:lnTo>
                      <a:pt x="476252" y="4327526"/>
                    </a:lnTo>
                    <a:lnTo>
                      <a:pt x="485776" y="4232274"/>
                    </a:lnTo>
                    <a:lnTo>
                      <a:pt x="542924" y="4165600"/>
                    </a:lnTo>
                    <a:lnTo>
                      <a:pt x="590548" y="4165600"/>
                    </a:lnTo>
                    <a:lnTo>
                      <a:pt x="676276" y="3965574"/>
                    </a:lnTo>
                    <a:lnTo>
                      <a:pt x="819148" y="3889374"/>
                    </a:lnTo>
                    <a:lnTo>
                      <a:pt x="819148" y="3803650"/>
                    </a:lnTo>
                    <a:lnTo>
                      <a:pt x="885824" y="3660774"/>
                    </a:lnTo>
                    <a:lnTo>
                      <a:pt x="790576" y="3632200"/>
                    </a:lnTo>
                    <a:lnTo>
                      <a:pt x="704852" y="3517900"/>
                    </a:lnTo>
                    <a:lnTo>
                      <a:pt x="714376" y="3460750"/>
                    </a:lnTo>
                    <a:lnTo>
                      <a:pt x="695324" y="3394074"/>
                    </a:lnTo>
                    <a:lnTo>
                      <a:pt x="742948" y="3327400"/>
                    </a:lnTo>
                    <a:lnTo>
                      <a:pt x="819148" y="3336926"/>
                    </a:lnTo>
                    <a:lnTo>
                      <a:pt x="819148" y="3213100"/>
                    </a:lnTo>
                    <a:lnTo>
                      <a:pt x="762000" y="3194050"/>
                    </a:lnTo>
                    <a:lnTo>
                      <a:pt x="771524" y="3108326"/>
                    </a:lnTo>
                    <a:lnTo>
                      <a:pt x="990600" y="2813050"/>
                    </a:lnTo>
                    <a:lnTo>
                      <a:pt x="1000124" y="2679700"/>
                    </a:lnTo>
                    <a:lnTo>
                      <a:pt x="914400" y="2603500"/>
                    </a:lnTo>
                    <a:lnTo>
                      <a:pt x="904876" y="2546350"/>
                    </a:lnTo>
                    <a:lnTo>
                      <a:pt x="809624" y="2517774"/>
                    </a:lnTo>
                    <a:lnTo>
                      <a:pt x="794512" y="2448024"/>
                    </a:lnTo>
                    <a:lnTo>
                      <a:pt x="807720" y="2447290"/>
                    </a:lnTo>
                    <a:lnTo>
                      <a:pt x="853440" y="2416810"/>
                    </a:lnTo>
                    <a:lnTo>
                      <a:pt x="861060" y="2355850"/>
                    </a:lnTo>
                    <a:lnTo>
                      <a:pt x="914400" y="2340610"/>
                    </a:lnTo>
                    <a:lnTo>
                      <a:pt x="929640" y="2279650"/>
                    </a:lnTo>
                    <a:lnTo>
                      <a:pt x="1021080" y="2195830"/>
                    </a:lnTo>
                    <a:lnTo>
                      <a:pt x="975360" y="2134870"/>
                    </a:lnTo>
                    <a:lnTo>
                      <a:pt x="975360" y="2089150"/>
                    </a:lnTo>
                    <a:lnTo>
                      <a:pt x="1036320" y="2073910"/>
                    </a:lnTo>
                    <a:lnTo>
                      <a:pt x="1059180" y="2012950"/>
                    </a:lnTo>
                    <a:lnTo>
                      <a:pt x="1143000" y="1982470"/>
                    </a:lnTo>
                    <a:lnTo>
                      <a:pt x="1173480" y="1891030"/>
                    </a:lnTo>
                    <a:lnTo>
                      <a:pt x="1089660" y="1883410"/>
                    </a:lnTo>
                    <a:lnTo>
                      <a:pt x="1104900" y="1799590"/>
                    </a:lnTo>
                    <a:lnTo>
                      <a:pt x="1219200" y="1700530"/>
                    </a:lnTo>
                    <a:lnTo>
                      <a:pt x="1303020" y="1700530"/>
                    </a:lnTo>
                    <a:lnTo>
                      <a:pt x="1280160" y="1570990"/>
                    </a:lnTo>
                    <a:lnTo>
                      <a:pt x="1318260" y="1510030"/>
                    </a:lnTo>
                    <a:lnTo>
                      <a:pt x="1341120" y="1395730"/>
                    </a:lnTo>
                    <a:lnTo>
                      <a:pt x="1295400" y="1266190"/>
                    </a:lnTo>
                    <a:lnTo>
                      <a:pt x="1325880" y="999490"/>
                    </a:lnTo>
                    <a:lnTo>
                      <a:pt x="1326468" y="996268"/>
                    </a:lnTo>
                    <a:lnTo>
                      <a:pt x="1346200" y="1016000"/>
                    </a:lnTo>
                    <a:lnTo>
                      <a:pt x="1428748" y="971550"/>
                    </a:lnTo>
                    <a:lnTo>
                      <a:pt x="1441452" y="939800"/>
                    </a:lnTo>
                    <a:lnTo>
                      <a:pt x="1479548" y="901700"/>
                    </a:lnTo>
                    <a:lnTo>
                      <a:pt x="1619252" y="711200"/>
                    </a:lnTo>
                    <a:lnTo>
                      <a:pt x="1670052" y="647700"/>
                    </a:lnTo>
                    <a:lnTo>
                      <a:pt x="1670052" y="590550"/>
                    </a:lnTo>
                    <a:lnTo>
                      <a:pt x="1638300" y="546100"/>
                    </a:lnTo>
                    <a:lnTo>
                      <a:pt x="1657348" y="450850"/>
                    </a:lnTo>
                    <a:lnTo>
                      <a:pt x="1727200" y="469900"/>
                    </a:lnTo>
                    <a:lnTo>
                      <a:pt x="1790700" y="425450"/>
                    </a:lnTo>
                    <a:lnTo>
                      <a:pt x="1943100" y="488950"/>
                    </a:lnTo>
                    <a:lnTo>
                      <a:pt x="1987548" y="450850"/>
                    </a:lnTo>
                    <a:lnTo>
                      <a:pt x="2044700" y="457200"/>
                    </a:lnTo>
                    <a:lnTo>
                      <a:pt x="2051052" y="495300"/>
                    </a:lnTo>
                    <a:lnTo>
                      <a:pt x="2082800" y="495300"/>
                    </a:lnTo>
                    <a:lnTo>
                      <a:pt x="2108200" y="533400"/>
                    </a:lnTo>
                    <a:lnTo>
                      <a:pt x="2139948" y="533400"/>
                    </a:lnTo>
                    <a:lnTo>
                      <a:pt x="2146300" y="603250"/>
                    </a:lnTo>
                    <a:lnTo>
                      <a:pt x="2108200" y="673100"/>
                    </a:lnTo>
                    <a:lnTo>
                      <a:pt x="2114548" y="711200"/>
                    </a:lnTo>
                    <a:lnTo>
                      <a:pt x="2070100" y="781050"/>
                    </a:lnTo>
                    <a:lnTo>
                      <a:pt x="2254252" y="863600"/>
                    </a:lnTo>
                    <a:lnTo>
                      <a:pt x="2298700" y="850900"/>
                    </a:lnTo>
                    <a:lnTo>
                      <a:pt x="2298700" y="800100"/>
                    </a:lnTo>
                    <a:lnTo>
                      <a:pt x="2381252" y="698500"/>
                    </a:lnTo>
                    <a:lnTo>
                      <a:pt x="2444748" y="698500"/>
                    </a:lnTo>
                    <a:lnTo>
                      <a:pt x="2533652" y="711200"/>
                    </a:lnTo>
                    <a:lnTo>
                      <a:pt x="2641600" y="692150"/>
                    </a:lnTo>
                    <a:lnTo>
                      <a:pt x="2705100" y="635000"/>
                    </a:lnTo>
                    <a:lnTo>
                      <a:pt x="2794000" y="641350"/>
                    </a:lnTo>
                    <a:lnTo>
                      <a:pt x="2825748" y="615950"/>
                    </a:lnTo>
                    <a:lnTo>
                      <a:pt x="2895600" y="660400"/>
                    </a:lnTo>
                    <a:lnTo>
                      <a:pt x="2914652" y="730250"/>
                    </a:lnTo>
                    <a:lnTo>
                      <a:pt x="2978148" y="679450"/>
                    </a:lnTo>
                    <a:lnTo>
                      <a:pt x="2959100" y="622300"/>
                    </a:lnTo>
                    <a:lnTo>
                      <a:pt x="2978148" y="584200"/>
                    </a:lnTo>
                    <a:lnTo>
                      <a:pt x="2959100" y="488950"/>
                    </a:lnTo>
                    <a:lnTo>
                      <a:pt x="3028948" y="419100"/>
                    </a:lnTo>
                    <a:lnTo>
                      <a:pt x="3073400" y="400050"/>
                    </a:lnTo>
                    <a:lnTo>
                      <a:pt x="3194052" y="336550"/>
                    </a:lnTo>
                    <a:lnTo>
                      <a:pt x="3206748" y="222250"/>
                    </a:lnTo>
                    <a:lnTo>
                      <a:pt x="3251200" y="133350"/>
                    </a:lnTo>
                    <a:close/>
                  </a:path>
                </a:pathLst>
              </a:custGeom>
              <a:noFill/>
              <a:ln w="381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54" name="正方形/長方形 853">
              <a:extLst>
                <a:ext uri="{FF2B5EF4-FFF2-40B4-BE49-F238E27FC236}">
                  <a16:creationId xmlns:a16="http://schemas.microsoft.com/office/drawing/2014/main" id="{9EC26741-EAC2-4405-928F-0FE28EDECFFD}"/>
                </a:ext>
              </a:extLst>
            </p:cNvPr>
            <p:cNvSpPr/>
            <p:nvPr/>
          </p:nvSpPr>
          <p:spPr>
            <a:xfrm>
              <a:off x="35892291" y="26240935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　野</a:t>
              </a:r>
            </a:p>
          </p:txBody>
        </p:sp>
        <p:grpSp>
          <p:nvGrpSpPr>
            <p:cNvPr id="855" name="グループ化 854">
              <a:extLst>
                <a:ext uri="{FF2B5EF4-FFF2-40B4-BE49-F238E27FC236}">
                  <a16:creationId xmlns:a16="http://schemas.microsoft.com/office/drawing/2014/main" id="{20FE9C68-6746-4FEC-9EDF-ED8681817BF3}"/>
                </a:ext>
              </a:extLst>
            </p:cNvPr>
            <p:cNvGrpSpPr/>
            <p:nvPr/>
          </p:nvGrpSpPr>
          <p:grpSpPr>
            <a:xfrm>
              <a:off x="34269302" y="23613474"/>
              <a:ext cx="4068295" cy="6631120"/>
              <a:chOff x="34269302" y="23613474"/>
              <a:chExt cx="4068295" cy="6631120"/>
            </a:xfrm>
          </p:grpSpPr>
          <p:sp>
            <p:nvSpPr>
              <p:cNvPr id="856" name="正方形/長方形 855">
                <a:extLst>
                  <a:ext uri="{FF2B5EF4-FFF2-40B4-BE49-F238E27FC236}">
                    <a16:creationId xmlns:a16="http://schemas.microsoft.com/office/drawing/2014/main" id="{E793497F-B81D-472D-92A8-D777CC0BF852}"/>
                  </a:ext>
                </a:extLst>
              </p:cNvPr>
              <p:cNvSpPr/>
              <p:nvPr/>
            </p:nvSpPr>
            <p:spPr>
              <a:xfrm>
                <a:off x="35519403" y="2806791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宮田村</a:t>
                </a:r>
              </a:p>
            </p:txBody>
          </p:sp>
          <p:sp>
            <p:nvSpPr>
              <p:cNvPr id="857" name="正方形/長方形 856">
                <a:extLst>
                  <a:ext uri="{FF2B5EF4-FFF2-40B4-BE49-F238E27FC236}">
                    <a16:creationId xmlns:a16="http://schemas.microsoft.com/office/drawing/2014/main" id="{F35B37BB-5843-44A0-B1F0-CAF04E518B56}"/>
                  </a:ext>
                </a:extLst>
              </p:cNvPr>
              <p:cNvSpPr/>
              <p:nvPr/>
            </p:nvSpPr>
            <p:spPr>
              <a:xfrm>
                <a:off x="35834577" y="2854709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中川村</a:t>
                </a:r>
              </a:p>
            </p:txBody>
          </p:sp>
          <p:sp>
            <p:nvSpPr>
              <p:cNvPr id="858" name="正方形/長方形 857">
                <a:extLst>
                  <a:ext uri="{FF2B5EF4-FFF2-40B4-BE49-F238E27FC236}">
                    <a16:creationId xmlns:a16="http://schemas.microsoft.com/office/drawing/2014/main" id="{B5EE7F08-62C0-4015-B90A-816E2D6E563B}"/>
                  </a:ext>
                </a:extLst>
              </p:cNvPr>
              <p:cNvSpPr/>
              <p:nvPr/>
            </p:nvSpPr>
            <p:spPr>
              <a:xfrm>
                <a:off x="35803089" y="2721670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辰野町</a:t>
                </a:r>
              </a:p>
            </p:txBody>
          </p:sp>
          <p:sp>
            <p:nvSpPr>
              <p:cNvPr id="859" name="正方形/長方形 858">
                <a:extLst>
                  <a:ext uri="{FF2B5EF4-FFF2-40B4-BE49-F238E27FC236}">
                    <a16:creationId xmlns:a16="http://schemas.microsoft.com/office/drawing/2014/main" id="{2433FAB3-CABC-4935-B2CA-895AEE9553E0}"/>
                  </a:ext>
                </a:extLst>
              </p:cNvPr>
              <p:cNvSpPr/>
              <p:nvPr/>
            </p:nvSpPr>
            <p:spPr>
              <a:xfrm>
                <a:off x="35533351" y="2695406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塩尻市</a:t>
                </a:r>
              </a:p>
            </p:txBody>
          </p:sp>
          <p:sp>
            <p:nvSpPr>
              <p:cNvPr id="860" name="正方形/長方形 859">
                <a:extLst>
                  <a:ext uri="{FF2B5EF4-FFF2-40B4-BE49-F238E27FC236}">
                    <a16:creationId xmlns:a16="http://schemas.microsoft.com/office/drawing/2014/main" id="{1FFCC035-7615-4658-8181-E2E0DD304FCB}"/>
                  </a:ext>
                </a:extLst>
              </p:cNvPr>
              <p:cNvSpPr/>
              <p:nvPr/>
            </p:nvSpPr>
            <p:spPr>
              <a:xfrm>
                <a:off x="35188886" y="2974340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阿南町</a:t>
                </a:r>
              </a:p>
            </p:txBody>
          </p:sp>
          <p:sp>
            <p:nvSpPr>
              <p:cNvPr id="861" name="正方形/長方形 860">
                <a:extLst>
                  <a:ext uri="{FF2B5EF4-FFF2-40B4-BE49-F238E27FC236}">
                    <a16:creationId xmlns:a16="http://schemas.microsoft.com/office/drawing/2014/main" id="{44424136-FC84-492B-A4CB-10CB029AB3C4}"/>
                  </a:ext>
                </a:extLst>
              </p:cNvPr>
              <p:cNvSpPr/>
              <p:nvPr/>
            </p:nvSpPr>
            <p:spPr>
              <a:xfrm>
                <a:off x="35492183" y="2881901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高森町</a:t>
                </a:r>
              </a:p>
            </p:txBody>
          </p:sp>
          <p:sp>
            <p:nvSpPr>
              <p:cNvPr id="862" name="正方形/長方形 861">
                <a:extLst>
                  <a:ext uri="{FF2B5EF4-FFF2-40B4-BE49-F238E27FC236}">
                    <a16:creationId xmlns:a16="http://schemas.microsoft.com/office/drawing/2014/main" id="{660837B4-94F8-4297-8C6B-B1C497216450}"/>
                  </a:ext>
                </a:extLst>
              </p:cNvPr>
              <p:cNvSpPr/>
              <p:nvPr/>
            </p:nvSpPr>
            <p:spPr>
              <a:xfrm>
                <a:off x="35583496" y="2867750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松川町</a:t>
                </a:r>
              </a:p>
            </p:txBody>
          </p:sp>
          <p:sp>
            <p:nvSpPr>
              <p:cNvPr id="863" name="正方形/長方形 862">
                <a:extLst>
                  <a:ext uri="{FF2B5EF4-FFF2-40B4-BE49-F238E27FC236}">
                    <a16:creationId xmlns:a16="http://schemas.microsoft.com/office/drawing/2014/main" id="{D4A204B3-8DF4-40E5-875E-359BD0E22936}"/>
                  </a:ext>
                </a:extLst>
              </p:cNvPr>
              <p:cNvSpPr/>
              <p:nvPr/>
            </p:nvSpPr>
            <p:spPr>
              <a:xfrm>
                <a:off x="35587532" y="27638495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南箕輪村</a:t>
                </a:r>
              </a:p>
            </p:txBody>
          </p:sp>
          <p:sp>
            <p:nvSpPr>
              <p:cNvPr id="864" name="正方形/長方形 863">
                <a:extLst>
                  <a:ext uri="{FF2B5EF4-FFF2-40B4-BE49-F238E27FC236}">
                    <a16:creationId xmlns:a16="http://schemas.microsoft.com/office/drawing/2014/main" id="{64CF4177-9DD1-41F0-8F95-0937F2D58B9D}"/>
                  </a:ext>
                </a:extLst>
              </p:cNvPr>
              <p:cNvSpPr/>
              <p:nvPr/>
            </p:nvSpPr>
            <p:spPr>
              <a:xfrm>
                <a:off x="35520523" y="2842124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飯島町</a:t>
                </a:r>
              </a:p>
            </p:txBody>
          </p:sp>
          <p:sp>
            <p:nvSpPr>
              <p:cNvPr id="865" name="正方形/長方形 864">
                <a:extLst>
                  <a:ext uri="{FF2B5EF4-FFF2-40B4-BE49-F238E27FC236}">
                    <a16:creationId xmlns:a16="http://schemas.microsoft.com/office/drawing/2014/main" id="{27B7776B-FB9B-44D2-9039-D30F924A8888}"/>
                  </a:ext>
                </a:extLst>
              </p:cNvPr>
              <p:cNvSpPr/>
              <p:nvPr/>
            </p:nvSpPr>
            <p:spPr>
              <a:xfrm>
                <a:off x="35859452" y="2748858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箕輪町</a:t>
                </a:r>
              </a:p>
            </p:txBody>
          </p:sp>
          <p:sp>
            <p:nvSpPr>
              <p:cNvPr id="866" name="正方形/長方形 865">
                <a:extLst>
                  <a:ext uri="{FF2B5EF4-FFF2-40B4-BE49-F238E27FC236}">
                    <a16:creationId xmlns:a16="http://schemas.microsoft.com/office/drawing/2014/main" id="{08B4D18C-1835-4CF6-BEB1-78E4C2E1441E}"/>
                  </a:ext>
                </a:extLst>
              </p:cNvPr>
              <p:cNvSpPr/>
              <p:nvPr/>
            </p:nvSpPr>
            <p:spPr>
              <a:xfrm>
                <a:off x="37259548" y="24024256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木島平村</a:t>
                </a:r>
              </a:p>
            </p:txBody>
          </p:sp>
          <p:sp>
            <p:nvSpPr>
              <p:cNvPr id="867" name="正方形/長方形 866">
                <a:extLst>
                  <a:ext uri="{FF2B5EF4-FFF2-40B4-BE49-F238E27FC236}">
                    <a16:creationId xmlns:a16="http://schemas.microsoft.com/office/drawing/2014/main" id="{218A0238-4021-4E08-B148-6667D478094B}"/>
                  </a:ext>
                </a:extLst>
              </p:cNvPr>
              <p:cNvSpPr/>
              <p:nvPr/>
            </p:nvSpPr>
            <p:spPr>
              <a:xfrm>
                <a:off x="36604237" y="2432337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飯綱町</a:t>
                </a:r>
              </a:p>
            </p:txBody>
          </p:sp>
          <p:sp>
            <p:nvSpPr>
              <p:cNvPr id="868" name="正方形/長方形 867">
                <a:extLst>
                  <a:ext uri="{FF2B5EF4-FFF2-40B4-BE49-F238E27FC236}">
                    <a16:creationId xmlns:a16="http://schemas.microsoft.com/office/drawing/2014/main" id="{11B861F0-55F7-421F-83C5-AA7521E28C93}"/>
                  </a:ext>
                </a:extLst>
              </p:cNvPr>
              <p:cNvSpPr/>
              <p:nvPr/>
            </p:nvSpPr>
            <p:spPr>
              <a:xfrm>
                <a:off x="37817935" y="23946374"/>
                <a:ext cx="402674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栄村</a:t>
                </a:r>
              </a:p>
            </p:txBody>
          </p:sp>
          <p:sp>
            <p:nvSpPr>
              <p:cNvPr id="869" name="正方形/長方形 868">
                <a:extLst>
                  <a:ext uri="{FF2B5EF4-FFF2-40B4-BE49-F238E27FC236}">
                    <a16:creationId xmlns:a16="http://schemas.microsoft.com/office/drawing/2014/main" id="{015D6D8E-B9C7-4DC4-868B-87BDA33D2F70}"/>
                  </a:ext>
                </a:extLst>
              </p:cNvPr>
              <p:cNvSpPr/>
              <p:nvPr/>
            </p:nvSpPr>
            <p:spPr>
              <a:xfrm>
                <a:off x="35807417" y="2477486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小川村</a:t>
                </a:r>
              </a:p>
            </p:txBody>
          </p:sp>
          <p:sp>
            <p:nvSpPr>
              <p:cNvPr id="870" name="正方形/長方形 869">
                <a:extLst>
                  <a:ext uri="{FF2B5EF4-FFF2-40B4-BE49-F238E27FC236}">
                    <a16:creationId xmlns:a16="http://schemas.microsoft.com/office/drawing/2014/main" id="{E579DE70-B104-4C2B-B4E2-3928DD0CDE69}"/>
                  </a:ext>
                </a:extLst>
              </p:cNvPr>
              <p:cNvSpPr/>
              <p:nvPr/>
            </p:nvSpPr>
            <p:spPr>
              <a:xfrm>
                <a:off x="36501285" y="2408754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信濃町</a:t>
                </a:r>
              </a:p>
            </p:txBody>
          </p:sp>
          <p:sp>
            <p:nvSpPr>
              <p:cNvPr id="871" name="正方形/長方形 870">
                <a:extLst>
                  <a:ext uri="{FF2B5EF4-FFF2-40B4-BE49-F238E27FC236}">
                    <a16:creationId xmlns:a16="http://schemas.microsoft.com/office/drawing/2014/main" id="{E4B3800F-F0B0-4A59-B7B0-15DADE0C363C}"/>
                  </a:ext>
                </a:extLst>
              </p:cNvPr>
              <p:cNvSpPr/>
              <p:nvPr/>
            </p:nvSpPr>
            <p:spPr>
              <a:xfrm>
                <a:off x="35758254" y="2893376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豊丘村</a:t>
                </a:r>
              </a:p>
            </p:txBody>
          </p:sp>
          <p:sp>
            <p:nvSpPr>
              <p:cNvPr id="872" name="正方形/長方形 871">
                <a:extLst>
                  <a:ext uri="{FF2B5EF4-FFF2-40B4-BE49-F238E27FC236}">
                    <a16:creationId xmlns:a16="http://schemas.microsoft.com/office/drawing/2014/main" id="{D0974D22-8B3A-4A63-9F38-06BF12088809}"/>
                  </a:ext>
                </a:extLst>
              </p:cNvPr>
              <p:cNvSpPr/>
              <p:nvPr/>
            </p:nvSpPr>
            <p:spPr>
              <a:xfrm>
                <a:off x="36149640" y="2887980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大鹿村</a:t>
                </a:r>
              </a:p>
            </p:txBody>
          </p:sp>
          <p:sp>
            <p:nvSpPr>
              <p:cNvPr id="873" name="正方形/長方形 872">
                <a:extLst>
                  <a:ext uri="{FF2B5EF4-FFF2-40B4-BE49-F238E27FC236}">
                    <a16:creationId xmlns:a16="http://schemas.microsoft.com/office/drawing/2014/main" id="{BB156F5A-A557-42A4-8709-D39D62C24CDB}"/>
                  </a:ext>
                </a:extLst>
              </p:cNvPr>
              <p:cNvSpPr/>
              <p:nvPr/>
            </p:nvSpPr>
            <p:spPr>
              <a:xfrm>
                <a:off x="35699700" y="2918254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喬木村</a:t>
                </a:r>
              </a:p>
            </p:txBody>
          </p:sp>
          <p:sp>
            <p:nvSpPr>
              <p:cNvPr id="874" name="正方形/長方形 873">
                <a:extLst>
                  <a:ext uri="{FF2B5EF4-FFF2-40B4-BE49-F238E27FC236}">
                    <a16:creationId xmlns:a16="http://schemas.microsoft.com/office/drawing/2014/main" id="{8F7C37A8-C974-4AC8-8058-990C0FE42CC4}"/>
                  </a:ext>
                </a:extLst>
              </p:cNvPr>
              <p:cNvSpPr/>
              <p:nvPr/>
            </p:nvSpPr>
            <p:spPr>
              <a:xfrm>
                <a:off x="35548379" y="2961471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泰阜村</a:t>
                </a:r>
              </a:p>
            </p:txBody>
          </p:sp>
          <p:sp>
            <p:nvSpPr>
              <p:cNvPr id="875" name="正方形/長方形 874">
                <a:extLst>
                  <a:ext uri="{FF2B5EF4-FFF2-40B4-BE49-F238E27FC236}">
                    <a16:creationId xmlns:a16="http://schemas.microsoft.com/office/drawing/2014/main" id="{1F741963-73ED-4ECE-8717-5C5BB00BA05C}"/>
                  </a:ext>
                </a:extLst>
              </p:cNvPr>
              <p:cNvSpPr/>
              <p:nvPr/>
            </p:nvSpPr>
            <p:spPr>
              <a:xfrm>
                <a:off x="35392979" y="2998625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天龍村</a:t>
                </a:r>
              </a:p>
            </p:txBody>
          </p:sp>
          <p:sp>
            <p:nvSpPr>
              <p:cNvPr id="876" name="正方形/長方形 875">
                <a:extLst>
                  <a:ext uri="{FF2B5EF4-FFF2-40B4-BE49-F238E27FC236}">
                    <a16:creationId xmlns:a16="http://schemas.microsoft.com/office/drawing/2014/main" id="{137490C0-7D7E-4A86-9EF7-0DE91A90FD57}"/>
                  </a:ext>
                </a:extLst>
              </p:cNvPr>
              <p:cNvSpPr/>
              <p:nvPr/>
            </p:nvSpPr>
            <p:spPr>
              <a:xfrm>
                <a:off x="34982847" y="2993965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売木村</a:t>
                </a:r>
              </a:p>
            </p:txBody>
          </p:sp>
          <p:sp>
            <p:nvSpPr>
              <p:cNvPr id="877" name="正方形/長方形 876">
                <a:extLst>
                  <a:ext uri="{FF2B5EF4-FFF2-40B4-BE49-F238E27FC236}">
                    <a16:creationId xmlns:a16="http://schemas.microsoft.com/office/drawing/2014/main" id="{AB99FDF1-8F2E-4550-9DFF-A7F00C0DB57D}"/>
                  </a:ext>
                </a:extLst>
              </p:cNvPr>
              <p:cNvSpPr/>
              <p:nvPr/>
            </p:nvSpPr>
            <p:spPr>
              <a:xfrm>
                <a:off x="34694356" y="3002915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根羽村</a:t>
                </a:r>
              </a:p>
            </p:txBody>
          </p:sp>
          <p:sp>
            <p:nvSpPr>
              <p:cNvPr id="878" name="正方形/長方形 877">
                <a:extLst>
                  <a:ext uri="{FF2B5EF4-FFF2-40B4-BE49-F238E27FC236}">
                    <a16:creationId xmlns:a16="http://schemas.microsoft.com/office/drawing/2014/main" id="{7B5AD7BE-D265-4474-BA84-4466649D7CF5}"/>
                  </a:ext>
                </a:extLst>
              </p:cNvPr>
              <p:cNvSpPr/>
              <p:nvPr/>
            </p:nvSpPr>
            <p:spPr>
              <a:xfrm>
                <a:off x="35181832" y="2947316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下條村</a:t>
                </a:r>
              </a:p>
            </p:txBody>
          </p:sp>
          <p:sp>
            <p:nvSpPr>
              <p:cNvPr id="879" name="正方形/長方形 878">
                <a:extLst>
                  <a:ext uri="{FF2B5EF4-FFF2-40B4-BE49-F238E27FC236}">
                    <a16:creationId xmlns:a16="http://schemas.microsoft.com/office/drawing/2014/main" id="{5F5EE4DF-9E22-4842-8627-0B71CC540C32}"/>
                  </a:ext>
                </a:extLst>
              </p:cNvPr>
              <p:cNvSpPr/>
              <p:nvPr/>
            </p:nvSpPr>
            <p:spPr>
              <a:xfrm>
                <a:off x="34947313" y="2927773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阿智村</a:t>
                </a:r>
              </a:p>
            </p:txBody>
          </p:sp>
          <p:sp>
            <p:nvSpPr>
              <p:cNvPr id="880" name="正方形/長方形 879">
                <a:extLst>
                  <a:ext uri="{FF2B5EF4-FFF2-40B4-BE49-F238E27FC236}">
                    <a16:creationId xmlns:a16="http://schemas.microsoft.com/office/drawing/2014/main" id="{5575AAA9-1B88-406C-9980-31B6B33C0E7D}"/>
                  </a:ext>
                </a:extLst>
              </p:cNvPr>
              <p:cNvSpPr/>
              <p:nvPr/>
            </p:nvSpPr>
            <p:spPr>
              <a:xfrm>
                <a:off x="35427063" y="2454249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白馬村</a:t>
                </a:r>
              </a:p>
            </p:txBody>
          </p:sp>
          <p:sp>
            <p:nvSpPr>
              <p:cNvPr id="881" name="正方形/長方形 880">
                <a:extLst>
                  <a:ext uri="{FF2B5EF4-FFF2-40B4-BE49-F238E27FC236}">
                    <a16:creationId xmlns:a16="http://schemas.microsoft.com/office/drawing/2014/main" id="{61C2B203-E530-4C34-891D-A48EEF346B88}"/>
                  </a:ext>
                </a:extLst>
              </p:cNvPr>
              <p:cNvSpPr/>
              <p:nvPr/>
            </p:nvSpPr>
            <p:spPr>
              <a:xfrm>
                <a:off x="36520127" y="2549671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坂城町</a:t>
                </a:r>
              </a:p>
            </p:txBody>
          </p:sp>
          <p:sp>
            <p:nvSpPr>
              <p:cNvPr id="882" name="正方形/長方形 881">
                <a:extLst>
                  <a:ext uri="{FF2B5EF4-FFF2-40B4-BE49-F238E27FC236}">
                    <a16:creationId xmlns:a16="http://schemas.microsoft.com/office/drawing/2014/main" id="{0A2C3476-1E06-47E3-BF31-300C61CD14B4}"/>
                  </a:ext>
                </a:extLst>
              </p:cNvPr>
              <p:cNvSpPr/>
              <p:nvPr/>
            </p:nvSpPr>
            <p:spPr>
              <a:xfrm>
                <a:off x="37443928" y="24377507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山ノ内町</a:t>
                </a:r>
              </a:p>
            </p:txBody>
          </p:sp>
          <p:sp>
            <p:nvSpPr>
              <p:cNvPr id="883" name="正方形/長方形 882">
                <a:extLst>
                  <a:ext uri="{FF2B5EF4-FFF2-40B4-BE49-F238E27FC236}">
                    <a16:creationId xmlns:a16="http://schemas.microsoft.com/office/drawing/2014/main" id="{E9B08259-F831-4E1C-AFC6-ECC109B01949}"/>
                  </a:ext>
                </a:extLst>
              </p:cNvPr>
              <p:cNvSpPr/>
              <p:nvPr/>
            </p:nvSpPr>
            <p:spPr>
              <a:xfrm>
                <a:off x="37231950" y="2469605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高山村</a:t>
                </a:r>
              </a:p>
            </p:txBody>
          </p:sp>
          <p:sp>
            <p:nvSpPr>
              <p:cNvPr id="884" name="正方形/長方形 883">
                <a:extLst>
                  <a:ext uri="{FF2B5EF4-FFF2-40B4-BE49-F238E27FC236}">
                    <a16:creationId xmlns:a16="http://schemas.microsoft.com/office/drawing/2014/main" id="{39E1AACE-1DD4-4067-97B3-8117632410FD}"/>
                  </a:ext>
                </a:extLst>
              </p:cNvPr>
              <p:cNvSpPr/>
              <p:nvPr/>
            </p:nvSpPr>
            <p:spPr>
              <a:xfrm>
                <a:off x="36814706" y="24567767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小布施町</a:t>
                </a:r>
              </a:p>
            </p:txBody>
          </p:sp>
          <p:sp>
            <p:nvSpPr>
              <p:cNvPr id="885" name="正方形/長方形 884">
                <a:extLst>
                  <a:ext uri="{FF2B5EF4-FFF2-40B4-BE49-F238E27FC236}">
                    <a16:creationId xmlns:a16="http://schemas.microsoft.com/office/drawing/2014/main" id="{81F02FE2-883D-4FB8-85FB-8E5763CD6634}"/>
                  </a:ext>
                </a:extLst>
              </p:cNvPr>
              <p:cNvSpPr/>
              <p:nvPr/>
            </p:nvSpPr>
            <p:spPr>
              <a:xfrm>
                <a:off x="35644854" y="2406999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小谷村</a:t>
                </a:r>
              </a:p>
            </p:txBody>
          </p:sp>
          <p:sp>
            <p:nvSpPr>
              <p:cNvPr id="886" name="正方形/長方形 885">
                <a:extLst>
                  <a:ext uri="{FF2B5EF4-FFF2-40B4-BE49-F238E27FC236}">
                    <a16:creationId xmlns:a16="http://schemas.microsoft.com/office/drawing/2014/main" id="{6F79BFD0-9A71-4CD3-8984-387E0A857907}"/>
                  </a:ext>
                </a:extLst>
              </p:cNvPr>
              <p:cNvSpPr/>
              <p:nvPr/>
            </p:nvSpPr>
            <p:spPr>
              <a:xfrm>
                <a:off x="35341998" y="2556423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松川村</a:t>
                </a:r>
              </a:p>
            </p:txBody>
          </p:sp>
          <p:sp>
            <p:nvSpPr>
              <p:cNvPr id="887" name="正方形/長方形 886">
                <a:extLst>
                  <a:ext uri="{FF2B5EF4-FFF2-40B4-BE49-F238E27FC236}">
                    <a16:creationId xmlns:a16="http://schemas.microsoft.com/office/drawing/2014/main" id="{4295BA90-1742-4CE7-9BF2-5F67CDEF280C}"/>
                  </a:ext>
                </a:extLst>
              </p:cNvPr>
              <p:cNvSpPr/>
              <p:nvPr/>
            </p:nvSpPr>
            <p:spPr>
              <a:xfrm>
                <a:off x="35567405" y="2546644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池田町</a:t>
                </a:r>
              </a:p>
            </p:txBody>
          </p:sp>
          <p:sp>
            <p:nvSpPr>
              <p:cNvPr id="888" name="正方形/長方形 887">
                <a:extLst>
                  <a:ext uri="{FF2B5EF4-FFF2-40B4-BE49-F238E27FC236}">
                    <a16:creationId xmlns:a16="http://schemas.microsoft.com/office/drawing/2014/main" id="{B7FBE4C7-655E-4F7C-BDFD-87B353543B9F}"/>
                  </a:ext>
                </a:extLst>
              </p:cNvPr>
              <p:cNvSpPr/>
              <p:nvPr/>
            </p:nvSpPr>
            <p:spPr>
              <a:xfrm>
                <a:off x="36029305" y="2563205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筑北村</a:t>
                </a:r>
              </a:p>
            </p:txBody>
          </p:sp>
          <p:sp>
            <p:nvSpPr>
              <p:cNvPr id="889" name="正方形/長方形 888">
                <a:extLst>
                  <a:ext uri="{FF2B5EF4-FFF2-40B4-BE49-F238E27FC236}">
                    <a16:creationId xmlns:a16="http://schemas.microsoft.com/office/drawing/2014/main" id="{D5058AFB-00AA-41F4-81EA-C609F5C89322}"/>
                  </a:ext>
                </a:extLst>
              </p:cNvPr>
              <p:cNvSpPr/>
              <p:nvPr/>
            </p:nvSpPr>
            <p:spPr>
              <a:xfrm>
                <a:off x="35354261" y="2680112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朝日村</a:t>
                </a:r>
              </a:p>
            </p:txBody>
          </p:sp>
          <p:sp>
            <p:nvSpPr>
              <p:cNvPr id="890" name="正方形/長方形 889">
                <a:extLst>
                  <a:ext uri="{FF2B5EF4-FFF2-40B4-BE49-F238E27FC236}">
                    <a16:creationId xmlns:a16="http://schemas.microsoft.com/office/drawing/2014/main" id="{90E6C035-68C9-49B2-95AA-A11E848328B9}"/>
                  </a:ext>
                </a:extLst>
              </p:cNvPr>
              <p:cNvSpPr/>
              <p:nvPr/>
            </p:nvSpPr>
            <p:spPr>
              <a:xfrm>
                <a:off x="35638076" y="2565310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生坂村</a:t>
                </a:r>
              </a:p>
            </p:txBody>
          </p:sp>
          <p:sp>
            <p:nvSpPr>
              <p:cNvPr id="891" name="正方形/長方形 890">
                <a:extLst>
                  <a:ext uri="{FF2B5EF4-FFF2-40B4-BE49-F238E27FC236}">
                    <a16:creationId xmlns:a16="http://schemas.microsoft.com/office/drawing/2014/main" id="{44033595-1326-4D92-850A-4D2DB799D9F9}"/>
                  </a:ext>
                </a:extLst>
              </p:cNvPr>
              <p:cNvSpPr/>
              <p:nvPr/>
            </p:nvSpPr>
            <p:spPr>
              <a:xfrm>
                <a:off x="35434332" y="2655749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山形村</a:t>
                </a:r>
              </a:p>
            </p:txBody>
          </p:sp>
          <p:sp>
            <p:nvSpPr>
              <p:cNvPr id="892" name="正方形/長方形 891">
                <a:extLst>
                  <a:ext uri="{FF2B5EF4-FFF2-40B4-BE49-F238E27FC236}">
                    <a16:creationId xmlns:a16="http://schemas.microsoft.com/office/drawing/2014/main" id="{C2D4A8BD-0272-4CE6-99BA-33C5729C9836}"/>
                  </a:ext>
                </a:extLst>
              </p:cNvPr>
              <p:cNvSpPr/>
              <p:nvPr/>
            </p:nvSpPr>
            <p:spPr>
              <a:xfrm>
                <a:off x="36037068" y="2536622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麻績村</a:t>
                </a:r>
              </a:p>
            </p:txBody>
          </p:sp>
          <p:sp>
            <p:nvSpPr>
              <p:cNvPr id="893" name="正方形/長方形 892">
                <a:extLst>
                  <a:ext uri="{FF2B5EF4-FFF2-40B4-BE49-F238E27FC236}">
                    <a16:creationId xmlns:a16="http://schemas.microsoft.com/office/drawing/2014/main" id="{30844907-830C-479B-B175-952876CB0ECC}"/>
                  </a:ext>
                </a:extLst>
              </p:cNvPr>
              <p:cNvSpPr/>
              <p:nvPr/>
            </p:nvSpPr>
            <p:spPr>
              <a:xfrm>
                <a:off x="34806216" y="2756562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木曽町</a:t>
                </a:r>
              </a:p>
            </p:txBody>
          </p:sp>
          <p:sp>
            <p:nvSpPr>
              <p:cNvPr id="894" name="正方形/長方形 893">
                <a:extLst>
                  <a:ext uri="{FF2B5EF4-FFF2-40B4-BE49-F238E27FC236}">
                    <a16:creationId xmlns:a16="http://schemas.microsoft.com/office/drawing/2014/main" id="{49F705A1-B230-4AD1-A673-D9492A06ECB0}"/>
                  </a:ext>
                </a:extLst>
              </p:cNvPr>
              <p:cNvSpPr/>
              <p:nvPr/>
            </p:nvSpPr>
            <p:spPr>
              <a:xfrm>
                <a:off x="34922836" y="2839508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大桑村</a:t>
                </a:r>
              </a:p>
            </p:txBody>
          </p:sp>
          <p:sp>
            <p:nvSpPr>
              <p:cNvPr id="895" name="正方形/長方形 894">
                <a:extLst>
                  <a:ext uri="{FF2B5EF4-FFF2-40B4-BE49-F238E27FC236}">
                    <a16:creationId xmlns:a16="http://schemas.microsoft.com/office/drawing/2014/main" id="{67DE4A4C-41B1-4FB7-9602-857D94F6CA7E}"/>
                  </a:ext>
                </a:extLst>
              </p:cNvPr>
              <p:cNvSpPr/>
              <p:nvPr/>
            </p:nvSpPr>
            <p:spPr>
              <a:xfrm>
                <a:off x="34269302" y="2789240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王滝村</a:t>
                </a:r>
              </a:p>
            </p:txBody>
          </p:sp>
          <p:sp>
            <p:nvSpPr>
              <p:cNvPr id="896" name="正方形/長方形 895">
                <a:extLst>
                  <a:ext uri="{FF2B5EF4-FFF2-40B4-BE49-F238E27FC236}">
                    <a16:creationId xmlns:a16="http://schemas.microsoft.com/office/drawing/2014/main" id="{6D590071-7CDF-4F51-A44D-4CA85C569E49}"/>
                  </a:ext>
                </a:extLst>
              </p:cNvPr>
              <p:cNvSpPr/>
              <p:nvPr/>
            </p:nvSpPr>
            <p:spPr>
              <a:xfrm>
                <a:off x="35165549" y="2719906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木祖村</a:t>
                </a:r>
              </a:p>
            </p:txBody>
          </p:sp>
          <p:sp>
            <p:nvSpPr>
              <p:cNvPr id="897" name="正方形/長方形 896">
                <a:extLst>
                  <a:ext uri="{FF2B5EF4-FFF2-40B4-BE49-F238E27FC236}">
                    <a16:creationId xmlns:a16="http://schemas.microsoft.com/office/drawing/2014/main" id="{1148F152-30CD-4CF9-AE0A-E039C6C4DF90}"/>
                  </a:ext>
                </a:extLst>
              </p:cNvPr>
              <p:cNvSpPr/>
              <p:nvPr/>
            </p:nvSpPr>
            <p:spPr>
              <a:xfrm>
                <a:off x="34720931" y="28691635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南木曽町</a:t>
                </a:r>
              </a:p>
            </p:txBody>
          </p:sp>
          <p:sp>
            <p:nvSpPr>
              <p:cNvPr id="898" name="正方形/長方形 897">
                <a:extLst>
                  <a:ext uri="{FF2B5EF4-FFF2-40B4-BE49-F238E27FC236}">
                    <a16:creationId xmlns:a16="http://schemas.microsoft.com/office/drawing/2014/main" id="{B5135487-56A4-4840-91E5-6F8A8768D80B}"/>
                  </a:ext>
                </a:extLst>
              </p:cNvPr>
              <p:cNvSpPr/>
              <p:nvPr/>
            </p:nvSpPr>
            <p:spPr>
              <a:xfrm>
                <a:off x="34796076" y="2971544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平谷村</a:t>
                </a:r>
              </a:p>
            </p:txBody>
          </p:sp>
          <p:sp>
            <p:nvSpPr>
              <p:cNvPr id="899" name="正方形/長方形 898">
                <a:extLst>
                  <a:ext uri="{FF2B5EF4-FFF2-40B4-BE49-F238E27FC236}">
                    <a16:creationId xmlns:a16="http://schemas.microsoft.com/office/drawing/2014/main" id="{ACCC8FD2-A3F4-4377-91F3-260147A5BE21}"/>
                  </a:ext>
                </a:extLst>
              </p:cNvPr>
              <p:cNvSpPr/>
              <p:nvPr/>
            </p:nvSpPr>
            <p:spPr>
              <a:xfrm>
                <a:off x="36657575" y="2708250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茅野市</a:t>
                </a:r>
              </a:p>
            </p:txBody>
          </p:sp>
          <p:sp>
            <p:nvSpPr>
              <p:cNvPr id="900" name="正方形/長方形 899">
                <a:extLst>
                  <a:ext uri="{FF2B5EF4-FFF2-40B4-BE49-F238E27FC236}">
                    <a16:creationId xmlns:a16="http://schemas.microsoft.com/office/drawing/2014/main" id="{F1BF17CB-8955-413B-9FA6-4DA200FD8CE2}"/>
                  </a:ext>
                </a:extLst>
              </p:cNvPr>
              <p:cNvSpPr/>
              <p:nvPr/>
            </p:nvSpPr>
            <p:spPr>
              <a:xfrm>
                <a:off x="36999415" y="2377024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飯山市</a:t>
                </a:r>
              </a:p>
            </p:txBody>
          </p:sp>
          <p:sp>
            <p:nvSpPr>
              <p:cNvPr id="901" name="正方形/長方形 900">
                <a:extLst>
                  <a:ext uri="{FF2B5EF4-FFF2-40B4-BE49-F238E27FC236}">
                    <a16:creationId xmlns:a16="http://schemas.microsoft.com/office/drawing/2014/main" id="{4D55C048-2817-4436-B6A1-E1CBB1FC7641}"/>
                  </a:ext>
                </a:extLst>
              </p:cNvPr>
              <p:cNvSpPr/>
              <p:nvPr/>
            </p:nvSpPr>
            <p:spPr>
              <a:xfrm>
                <a:off x="35256535" y="2520041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大町市</a:t>
                </a:r>
              </a:p>
            </p:txBody>
          </p:sp>
          <p:sp>
            <p:nvSpPr>
              <p:cNvPr id="902" name="正方形/長方形 901">
                <a:extLst>
                  <a:ext uri="{FF2B5EF4-FFF2-40B4-BE49-F238E27FC236}">
                    <a16:creationId xmlns:a16="http://schemas.microsoft.com/office/drawing/2014/main" id="{8030BA30-F144-43C2-BBDE-90F94529A3A4}"/>
                  </a:ext>
                </a:extLst>
              </p:cNvPr>
              <p:cNvSpPr/>
              <p:nvPr/>
            </p:nvSpPr>
            <p:spPr>
              <a:xfrm>
                <a:off x="36974681" y="2427794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中野市</a:t>
                </a:r>
              </a:p>
            </p:txBody>
          </p:sp>
          <p:sp>
            <p:nvSpPr>
              <p:cNvPr id="903" name="正方形/長方形 902">
                <a:extLst>
                  <a:ext uri="{FF2B5EF4-FFF2-40B4-BE49-F238E27FC236}">
                    <a16:creationId xmlns:a16="http://schemas.microsoft.com/office/drawing/2014/main" id="{D367C1CF-17C1-47BF-8EF4-5B27CE35BBE9}"/>
                  </a:ext>
                </a:extLst>
              </p:cNvPr>
              <p:cNvSpPr/>
              <p:nvPr/>
            </p:nvSpPr>
            <p:spPr>
              <a:xfrm>
                <a:off x="35663044" y="28227479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駒ヶ根市</a:t>
                </a:r>
              </a:p>
            </p:txBody>
          </p:sp>
          <p:sp>
            <p:nvSpPr>
              <p:cNvPr id="904" name="正方形/長方形 903">
                <a:extLst>
                  <a:ext uri="{FF2B5EF4-FFF2-40B4-BE49-F238E27FC236}">
                    <a16:creationId xmlns:a16="http://schemas.microsoft.com/office/drawing/2014/main" id="{1794C116-0E41-41A9-8CEC-C362545683CB}"/>
                  </a:ext>
                </a:extLst>
              </p:cNvPr>
              <p:cNvSpPr/>
              <p:nvPr/>
            </p:nvSpPr>
            <p:spPr>
              <a:xfrm>
                <a:off x="36172198" y="2791028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伊那市</a:t>
                </a:r>
              </a:p>
            </p:txBody>
          </p:sp>
          <p:sp>
            <p:nvSpPr>
              <p:cNvPr id="905" name="正方形/長方形 904">
                <a:extLst>
                  <a:ext uri="{FF2B5EF4-FFF2-40B4-BE49-F238E27FC236}">
                    <a16:creationId xmlns:a16="http://schemas.microsoft.com/office/drawing/2014/main" id="{D6319C5C-82A4-4988-837C-688FB87C1FF1}"/>
                  </a:ext>
                </a:extLst>
              </p:cNvPr>
              <p:cNvSpPr/>
              <p:nvPr/>
            </p:nvSpPr>
            <p:spPr>
              <a:xfrm>
                <a:off x="37242621" y="2587094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小諸市</a:t>
                </a:r>
              </a:p>
            </p:txBody>
          </p:sp>
          <p:sp>
            <p:nvSpPr>
              <p:cNvPr id="906" name="正方形/長方形 905">
                <a:extLst>
                  <a:ext uri="{FF2B5EF4-FFF2-40B4-BE49-F238E27FC236}">
                    <a16:creationId xmlns:a16="http://schemas.microsoft.com/office/drawing/2014/main" id="{BC71932F-34E8-4F76-B373-B7225C850F35}"/>
                  </a:ext>
                </a:extLst>
              </p:cNvPr>
              <p:cNvSpPr/>
              <p:nvPr/>
            </p:nvSpPr>
            <p:spPr>
              <a:xfrm>
                <a:off x="37015678" y="2492837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須坂市</a:t>
                </a:r>
              </a:p>
            </p:txBody>
          </p:sp>
          <p:sp>
            <p:nvSpPr>
              <p:cNvPr id="907" name="正方形/長方形 906">
                <a:extLst>
                  <a:ext uri="{FF2B5EF4-FFF2-40B4-BE49-F238E27FC236}">
                    <a16:creationId xmlns:a16="http://schemas.microsoft.com/office/drawing/2014/main" id="{DCB58E2E-AF7A-432A-B528-99FD4353E6EB}"/>
                  </a:ext>
                </a:extLst>
              </p:cNvPr>
              <p:cNvSpPr/>
              <p:nvPr/>
            </p:nvSpPr>
            <p:spPr>
              <a:xfrm>
                <a:off x="36604006" y="2574151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上田市</a:t>
                </a:r>
              </a:p>
            </p:txBody>
          </p:sp>
          <p:sp>
            <p:nvSpPr>
              <p:cNvPr id="908" name="正方形/長方形 907">
                <a:extLst>
                  <a:ext uri="{FF2B5EF4-FFF2-40B4-BE49-F238E27FC236}">
                    <a16:creationId xmlns:a16="http://schemas.microsoft.com/office/drawing/2014/main" id="{7169813E-960E-47C5-AE1F-48BBBA31204F}"/>
                  </a:ext>
                </a:extLst>
              </p:cNvPr>
              <p:cNvSpPr/>
              <p:nvPr/>
            </p:nvSpPr>
            <p:spPr>
              <a:xfrm>
                <a:off x="36287929" y="2468086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長野市</a:t>
                </a:r>
              </a:p>
            </p:txBody>
          </p:sp>
          <p:sp>
            <p:nvSpPr>
              <p:cNvPr id="909" name="正方形/長方形 908">
                <a:extLst>
                  <a:ext uri="{FF2B5EF4-FFF2-40B4-BE49-F238E27FC236}">
                    <a16:creationId xmlns:a16="http://schemas.microsoft.com/office/drawing/2014/main" id="{73F04A7F-DA39-4C0E-B760-1E497A796559}"/>
                  </a:ext>
                </a:extLst>
              </p:cNvPr>
              <p:cNvSpPr/>
              <p:nvPr/>
            </p:nvSpPr>
            <p:spPr>
              <a:xfrm>
                <a:off x="36057449" y="2687365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岡谷市</a:t>
                </a:r>
              </a:p>
            </p:txBody>
          </p:sp>
          <p:sp>
            <p:nvSpPr>
              <p:cNvPr id="910" name="正方形/長方形 909">
                <a:extLst>
                  <a:ext uri="{FF2B5EF4-FFF2-40B4-BE49-F238E27FC236}">
                    <a16:creationId xmlns:a16="http://schemas.microsoft.com/office/drawing/2014/main" id="{A8E883E7-8BE3-4C20-8FCF-945C513B4262}"/>
                  </a:ext>
                </a:extLst>
              </p:cNvPr>
              <p:cNvSpPr/>
              <p:nvPr/>
            </p:nvSpPr>
            <p:spPr>
              <a:xfrm>
                <a:off x="35043565" y="2645750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松本市</a:t>
                </a:r>
              </a:p>
            </p:txBody>
          </p:sp>
          <p:sp>
            <p:nvSpPr>
              <p:cNvPr id="911" name="正方形/長方形 910">
                <a:extLst>
                  <a:ext uri="{FF2B5EF4-FFF2-40B4-BE49-F238E27FC236}">
                    <a16:creationId xmlns:a16="http://schemas.microsoft.com/office/drawing/2014/main" id="{AADF39AF-EA7B-4932-AF2B-C9CF9DBD7A5D}"/>
                  </a:ext>
                </a:extLst>
              </p:cNvPr>
              <p:cNvSpPr/>
              <p:nvPr/>
            </p:nvSpPr>
            <p:spPr>
              <a:xfrm>
                <a:off x="36240444" y="2706942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諏訪市</a:t>
                </a:r>
              </a:p>
            </p:txBody>
          </p:sp>
          <p:sp>
            <p:nvSpPr>
              <p:cNvPr id="912" name="正方形/長方形 911">
                <a:extLst>
                  <a:ext uri="{FF2B5EF4-FFF2-40B4-BE49-F238E27FC236}">
                    <a16:creationId xmlns:a16="http://schemas.microsoft.com/office/drawing/2014/main" id="{9F749C84-53B7-4211-8C5C-418EBF0888FC}"/>
                  </a:ext>
                </a:extLst>
              </p:cNvPr>
              <p:cNvSpPr/>
              <p:nvPr/>
            </p:nvSpPr>
            <p:spPr>
              <a:xfrm>
                <a:off x="35805181" y="2944854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飯田市</a:t>
                </a:r>
              </a:p>
            </p:txBody>
          </p:sp>
          <p:sp>
            <p:nvSpPr>
              <p:cNvPr id="913" name="正方形/長方形 912">
                <a:extLst>
                  <a:ext uri="{FF2B5EF4-FFF2-40B4-BE49-F238E27FC236}">
                    <a16:creationId xmlns:a16="http://schemas.microsoft.com/office/drawing/2014/main" id="{7002E6E4-06AD-455A-A5EC-BE2B8E3A7B77}"/>
                  </a:ext>
                </a:extLst>
              </p:cNvPr>
              <p:cNvSpPr/>
              <p:nvPr/>
            </p:nvSpPr>
            <p:spPr>
              <a:xfrm>
                <a:off x="36736425" y="27335743"/>
                <a:ext cx="402674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原村</a:t>
                </a:r>
              </a:p>
            </p:txBody>
          </p:sp>
          <p:sp>
            <p:nvSpPr>
              <p:cNvPr id="914" name="正方形/長方形 913">
                <a:extLst>
                  <a:ext uri="{FF2B5EF4-FFF2-40B4-BE49-F238E27FC236}">
                    <a16:creationId xmlns:a16="http://schemas.microsoft.com/office/drawing/2014/main" id="{D880803A-2565-490D-B4BF-14865827C344}"/>
                  </a:ext>
                </a:extLst>
              </p:cNvPr>
              <p:cNvSpPr/>
              <p:nvPr/>
            </p:nvSpPr>
            <p:spPr>
              <a:xfrm>
                <a:off x="36597155" y="27528188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富士見町</a:t>
                </a:r>
              </a:p>
            </p:txBody>
          </p:sp>
          <p:sp>
            <p:nvSpPr>
              <p:cNvPr id="915" name="正方形/長方形 914">
                <a:extLst>
                  <a:ext uri="{FF2B5EF4-FFF2-40B4-BE49-F238E27FC236}">
                    <a16:creationId xmlns:a16="http://schemas.microsoft.com/office/drawing/2014/main" id="{964F049E-7828-41B1-9298-5E3C1B7F14CB}"/>
                  </a:ext>
                </a:extLst>
              </p:cNvPr>
              <p:cNvSpPr/>
              <p:nvPr/>
            </p:nvSpPr>
            <p:spPr>
              <a:xfrm>
                <a:off x="36207075" y="26787976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下諏訪町</a:t>
                </a:r>
              </a:p>
            </p:txBody>
          </p:sp>
          <p:sp>
            <p:nvSpPr>
              <p:cNvPr id="916" name="正方形/長方形 915">
                <a:extLst>
                  <a:ext uri="{FF2B5EF4-FFF2-40B4-BE49-F238E27FC236}">
                    <a16:creationId xmlns:a16="http://schemas.microsoft.com/office/drawing/2014/main" id="{EC9A9EB0-23F6-45DC-81E8-E75580F67773}"/>
                  </a:ext>
                </a:extLst>
              </p:cNvPr>
              <p:cNvSpPr/>
              <p:nvPr/>
            </p:nvSpPr>
            <p:spPr>
              <a:xfrm>
                <a:off x="36507255" y="2655644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長和町</a:t>
                </a:r>
              </a:p>
            </p:txBody>
          </p:sp>
          <p:sp>
            <p:nvSpPr>
              <p:cNvPr id="917" name="正方形/長方形 916">
                <a:extLst>
                  <a:ext uri="{FF2B5EF4-FFF2-40B4-BE49-F238E27FC236}">
                    <a16:creationId xmlns:a16="http://schemas.microsoft.com/office/drawing/2014/main" id="{B49B41C4-4A86-407A-AEC0-67DF82DD9FF2}"/>
                  </a:ext>
                </a:extLst>
              </p:cNvPr>
              <p:cNvSpPr/>
              <p:nvPr/>
            </p:nvSpPr>
            <p:spPr>
              <a:xfrm>
                <a:off x="36246556" y="2587035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青木村</a:t>
                </a:r>
              </a:p>
            </p:txBody>
          </p:sp>
          <p:sp>
            <p:nvSpPr>
              <p:cNvPr id="918" name="正方形/長方形 917">
                <a:extLst>
                  <a:ext uri="{FF2B5EF4-FFF2-40B4-BE49-F238E27FC236}">
                    <a16:creationId xmlns:a16="http://schemas.microsoft.com/office/drawing/2014/main" id="{5850CDD7-D691-41FD-84E1-88F18EC7BFD9}"/>
                  </a:ext>
                </a:extLst>
              </p:cNvPr>
              <p:cNvSpPr/>
              <p:nvPr/>
            </p:nvSpPr>
            <p:spPr>
              <a:xfrm>
                <a:off x="36839218" y="2674236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立科町</a:t>
                </a:r>
              </a:p>
            </p:txBody>
          </p:sp>
          <p:sp>
            <p:nvSpPr>
              <p:cNvPr id="919" name="正方形/長方形 918">
                <a:extLst>
                  <a:ext uri="{FF2B5EF4-FFF2-40B4-BE49-F238E27FC236}">
                    <a16:creationId xmlns:a16="http://schemas.microsoft.com/office/drawing/2014/main" id="{8FAFACE9-9380-4928-B749-DE82F08C8DD5}"/>
                  </a:ext>
                </a:extLst>
              </p:cNvPr>
              <p:cNvSpPr/>
              <p:nvPr/>
            </p:nvSpPr>
            <p:spPr>
              <a:xfrm>
                <a:off x="37486462" y="25998069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御代田町</a:t>
                </a:r>
              </a:p>
            </p:txBody>
          </p:sp>
          <p:sp>
            <p:nvSpPr>
              <p:cNvPr id="920" name="正方形/長方形 919">
                <a:extLst>
                  <a:ext uri="{FF2B5EF4-FFF2-40B4-BE49-F238E27FC236}">
                    <a16:creationId xmlns:a16="http://schemas.microsoft.com/office/drawing/2014/main" id="{00F205EE-0313-403F-8C7A-E684B42AB969}"/>
                  </a:ext>
                </a:extLst>
              </p:cNvPr>
              <p:cNvSpPr/>
              <p:nvPr/>
            </p:nvSpPr>
            <p:spPr>
              <a:xfrm>
                <a:off x="37664729" y="25785836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軽井沢町</a:t>
                </a:r>
              </a:p>
            </p:txBody>
          </p:sp>
          <p:sp>
            <p:nvSpPr>
              <p:cNvPr id="921" name="正方形/長方形 920">
                <a:extLst>
                  <a:ext uri="{FF2B5EF4-FFF2-40B4-BE49-F238E27FC236}">
                    <a16:creationId xmlns:a16="http://schemas.microsoft.com/office/drawing/2014/main" id="{CF7AC869-D09A-40E9-AD79-47D464B56F14}"/>
                  </a:ext>
                </a:extLst>
              </p:cNvPr>
              <p:cNvSpPr/>
              <p:nvPr/>
            </p:nvSpPr>
            <p:spPr>
              <a:xfrm>
                <a:off x="37312698" y="26660952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佐久穂町</a:t>
                </a:r>
              </a:p>
            </p:txBody>
          </p:sp>
          <p:sp>
            <p:nvSpPr>
              <p:cNvPr id="922" name="正方形/長方形 921">
                <a:extLst>
                  <a:ext uri="{FF2B5EF4-FFF2-40B4-BE49-F238E27FC236}">
                    <a16:creationId xmlns:a16="http://schemas.microsoft.com/office/drawing/2014/main" id="{6EFF4ADA-AF34-407B-83B7-8E633590F101}"/>
                  </a:ext>
                </a:extLst>
              </p:cNvPr>
              <p:cNvSpPr/>
              <p:nvPr/>
            </p:nvSpPr>
            <p:spPr>
              <a:xfrm>
                <a:off x="37664250" y="26939610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北相木村</a:t>
                </a:r>
              </a:p>
            </p:txBody>
          </p:sp>
          <p:sp>
            <p:nvSpPr>
              <p:cNvPr id="923" name="正方形/長方形 922">
                <a:extLst>
                  <a:ext uri="{FF2B5EF4-FFF2-40B4-BE49-F238E27FC236}">
                    <a16:creationId xmlns:a16="http://schemas.microsoft.com/office/drawing/2014/main" id="{7529F6D3-39DB-45C9-A596-DF3B5531BD40}"/>
                  </a:ext>
                </a:extLst>
              </p:cNvPr>
              <p:cNvSpPr/>
              <p:nvPr/>
            </p:nvSpPr>
            <p:spPr>
              <a:xfrm>
                <a:off x="37684070" y="27124174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南相木村</a:t>
                </a:r>
              </a:p>
            </p:txBody>
          </p:sp>
          <p:sp>
            <p:nvSpPr>
              <p:cNvPr id="924" name="正方形/長方形 923">
                <a:extLst>
                  <a:ext uri="{FF2B5EF4-FFF2-40B4-BE49-F238E27FC236}">
                    <a16:creationId xmlns:a16="http://schemas.microsoft.com/office/drawing/2014/main" id="{BC825183-63A8-44CE-99BA-3EC0788BA6F5}"/>
                  </a:ext>
                </a:extLst>
              </p:cNvPr>
              <p:cNvSpPr/>
              <p:nvPr/>
            </p:nvSpPr>
            <p:spPr>
              <a:xfrm>
                <a:off x="37301634" y="2726998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南牧村</a:t>
                </a:r>
              </a:p>
            </p:txBody>
          </p:sp>
          <p:sp>
            <p:nvSpPr>
              <p:cNvPr id="925" name="正方形/長方形 924">
                <a:extLst>
                  <a:ext uri="{FF2B5EF4-FFF2-40B4-BE49-F238E27FC236}">
                    <a16:creationId xmlns:a16="http://schemas.microsoft.com/office/drawing/2014/main" id="{C4CA0783-614E-4C59-A80C-1B351A482A6A}"/>
                  </a:ext>
                </a:extLst>
              </p:cNvPr>
              <p:cNvSpPr/>
              <p:nvPr/>
            </p:nvSpPr>
            <p:spPr>
              <a:xfrm>
                <a:off x="37825918" y="2740370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川上村</a:t>
                </a:r>
              </a:p>
            </p:txBody>
          </p:sp>
          <p:sp>
            <p:nvSpPr>
              <p:cNvPr id="926" name="正方形/長方形 925">
                <a:extLst>
                  <a:ext uri="{FF2B5EF4-FFF2-40B4-BE49-F238E27FC236}">
                    <a16:creationId xmlns:a16="http://schemas.microsoft.com/office/drawing/2014/main" id="{38C2588F-5537-424C-AC06-D29AEB133DF5}"/>
                  </a:ext>
                </a:extLst>
              </p:cNvPr>
              <p:cNvSpPr/>
              <p:nvPr/>
            </p:nvSpPr>
            <p:spPr>
              <a:xfrm>
                <a:off x="35354484" y="25993466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安曇野市</a:t>
                </a:r>
              </a:p>
            </p:txBody>
          </p:sp>
          <p:sp>
            <p:nvSpPr>
              <p:cNvPr id="927" name="正方形/長方形 926">
                <a:extLst>
                  <a:ext uri="{FF2B5EF4-FFF2-40B4-BE49-F238E27FC236}">
                    <a16:creationId xmlns:a16="http://schemas.microsoft.com/office/drawing/2014/main" id="{4E573006-2CBB-489D-A5A5-D357BCAAFF02}"/>
                  </a:ext>
                </a:extLst>
              </p:cNvPr>
              <p:cNvSpPr/>
              <p:nvPr/>
            </p:nvSpPr>
            <p:spPr>
              <a:xfrm>
                <a:off x="37241614" y="2695005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小海町</a:t>
                </a:r>
              </a:p>
            </p:txBody>
          </p:sp>
          <p:sp>
            <p:nvSpPr>
              <p:cNvPr id="928" name="正方形/長方形 927">
                <a:extLst>
                  <a:ext uri="{FF2B5EF4-FFF2-40B4-BE49-F238E27FC236}">
                    <a16:creationId xmlns:a16="http://schemas.microsoft.com/office/drawing/2014/main" id="{32935AEE-0F74-4D1E-BF50-6CBC17994C00}"/>
                  </a:ext>
                </a:extLst>
              </p:cNvPr>
              <p:cNvSpPr/>
              <p:nvPr/>
            </p:nvSpPr>
            <p:spPr>
              <a:xfrm>
                <a:off x="37039721" y="2573953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東御市</a:t>
                </a:r>
              </a:p>
            </p:txBody>
          </p:sp>
          <p:sp>
            <p:nvSpPr>
              <p:cNvPr id="929" name="正方形/長方形 928">
                <a:extLst>
                  <a:ext uri="{FF2B5EF4-FFF2-40B4-BE49-F238E27FC236}">
                    <a16:creationId xmlns:a16="http://schemas.microsoft.com/office/drawing/2014/main" id="{AAFAB525-9233-4BC5-A77C-33AC445CAFED}"/>
                  </a:ext>
                </a:extLst>
              </p:cNvPr>
              <p:cNvSpPr/>
              <p:nvPr/>
            </p:nvSpPr>
            <p:spPr>
              <a:xfrm>
                <a:off x="36265341" y="2526392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千曲市</a:t>
                </a:r>
              </a:p>
            </p:txBody>
          </p:sp>
          <p:sp>
            <p:nvSpPr>
              <p:cNvPr id="930" name="正方形/長方形 929">
                <a:extLst>
                  <a:ext uri="{FF2B5EF4-FFF2-40B4-BE49-F238E27FC236}">
                    <a16:creationId xmlns:a16="http://schemas.microsoft.com/office/drawing/2014/main" id="{AB2C383C-1698-4B08-ADB0-54D52BE86D1C}"/>
                  </a:ext>
                </a:extLst>
              </p:cNvPr>
              <p:cNvSpPr/>
              <p:nvPr/>
            </p:nvSpPr>
            <p:spPr>
              <a:xfrm>
                <a:off x="37303703" y="2636240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佐久市</a:t>
                </a:r>
              </a:p>
            </p:txBody>
          </p:sp>
          <p:sp>
            <p:nvSpPr>
              <p:cNvPr id="931" name="正方形/長方形 930">
                <a:extLst>
                  <a:ext uri="{FF2B5EF4-FFF2-40B4-BE49-F238E27FC236}">
                    <a16:creationId xmlns:a16="http://schemas.microsoft.com/office/drawing/2014/main" id="{69637C6E-CF42-4686-AA53-CCBF41345ABA}"/>
                  </a:ext>
                </a:extLst>
              </p:cNvPr>
              <p:cNvSpPr/>
              <p:nvPr/>
            </p:nvSpPr>
            <p:spPr>
              <a:xfrm>
                <a:off x="37249583" y="23613474"/>
                <a:ext cx="729687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野沢温泉村</a:t>
                </a:r>
              </a:p>
            </p:txBody>
          </p:sp>
          <p:sp>
            <p:nvSpPr>
              <p:cNvPr id="932" name="正方形/長方形 931">
                <a:extLst>
                  <a:ext uri="{FF2B5EF4-FFF2-40B4-BE49-F238E27FC236}">
                    <a16:creationId xmlns:a16="http://schemas.microsoft.com/office/drawing/2014/main" id="{C0AE33C4-9FBB-4B43-BFBF-6E8A21F5736C}"/>
                  </a:ext>
                </a:extLst>
              </p:cNvPr>
              <p:cNvSpPr/>
              <p:nvPr/>
            </p:nvSpPr>
            <p:spPr>
              <a:xfrm>
                <a:off x="34928657" y="2804086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b="0" spc="50" dirty="0">
                    <a:ln w="11430"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上松町</a:t>
                </a:r>
              </a:p>
            </p:txBody>
          </p:sp>
        </p:grpSp>
      </p:grpSp>
      <p:grpSp>
        <p:nvGrpSpPr>
          <p:cNvPr id="1013" name="グループ化 1012">
            <a:extLst>
              <a:ext uri="{FF2B5EF4-FFF2-40B4-BE49-F238E27FC236}">
                <a16:creationId xmlns:a16="http://schemas.microsoft.com/office/drawing/2014/main" id="{4F75A0A8-95B7-49B4-88B8-082E96FDD559}"/>
              </a:ext>
            </a:extLst>
          </p:cNvPr>
          <p:cNvGrpSpPr/>
          <p:nvPr/>
        </p:nvGrpSpPr>
        <p:grpSpPr>
          <a:xfrm>
            <a:off x="4675440" y="6781240"/>
            <a:ext cx="2987714" cy="2984500"/>
            <a:chOff x="36718876" y="27412950"/>
            <a:chExt cx="2987714" cy="2984500"/>
          </a:xfrm>
        </p:grpSpPr>
        <p:grpSp>
          <p:nvGrpSpPr>
            <p:cNvPr id="1014" name="グループ化 1013">
              <a:extLst>
                <a:ext uri="{FF2B5EF4-FFF2-40B4-BE49-F238E27FC236}">
                  <a16:creationId xmlns:a16="http://schemas.microsoft.com/office/drawing/2014/main" id="{D9A48ED3-8718-4EF4-B281-476C96A77C03}"/>
                </a:ext>
              </a:extLst>
            </p:cNvPr>
            <p:cNvGrpSpPr/>
            <p:nvPr/>
          </p:nvGrpSpPr>
          <p:grpSpPr>
            <a:xfrm>
              <a:off x="36718876" y="27412950"/>
              <a:ext cx="2905124" cy="2984500"/>
              <a:chOff x="36718876" y="27412950"/>
              <a:chExt cx="2905124" cy="2984500"/>
            </a:xfrm>
          </p:grpSpPr>
          <p:grpSp>
            <p:nvGrpSpPr>
              <p:cNvPr id="1044" name="グループ化 1043">
                <a:extLst>
                  <a:ext uri="{FF2B5EF4-FFF2-40B4-BE49-F238E27FC236}">
                    <a16:creationId xmlns:a16="http://schemas.microsoft.com/office/drawing/2014/main" id="{7746DD6E-29CB-46AC-967D-D495E9F953AE}"/>
                  </a:ext>
                </a:extLst>
              </p:cNvPr>
              <p:cNvGrpSpPr/>
              <p:nvPr/>
            </p:nvGrpSpPr>
            <p:grpSpPr>
              <a:xfrm>
                <a:off x="36718876" y="27412950"/>
                <a:ext cx="2905124" cy="2984500"/>
                <a:chOff x="36718876" y="27412950"/>
                <a:chExt cx="2905124" cy="2984500"/>
              </a:xfrm>
            </p:grpSpPr>
            <p:sp>
              <p:nvSpPr>
                <p:cNvPr id="1046" name="フリーフォーム: 図形 1045">
                  <a:extLst>
                    <a:ext uri="{FF2B5EF4-FFF2-40B4-BE49-F238E27FC236}">
                      <a16:creationId xmlns:a16="http://schemas.microsoft.com/office/drawing/2014/main" id="{D43881B1-C970-4E5F-AEDA-3AD2CA5A330F}"/>
                    </a:ext>
                  </a:extLst>
                </p:cNvPr>
                <p:cNvSpPr/>
                <p:nvPr/>
              </p:nvSpPr>
              <p:spPr>
                <a:xfrm>
                  <a:off x="36728400" y="27412950"/>
                  <a:ext cx="1345068" cy="976314"/>
                </a:xfrm>
                <a:custGeom>
                  <a:avLst/>
                  <a:gdLst>
                    <a:gd name="connsiteX0" fmla="*/ 561976 w 1345068"/>
                    <a:gd name="connsiteY0" fmla="*/ 0 h 976314"/>
                    <a:gd name="connsiteX1" fmla="*/ 733424 w 1345068"/>
                    <a:gd name="connsiteY1" fmla="*/ 38100 h 976314"/>
                    <a:gd name="connsiteX2" fmla="*/ 790576 w 1345068"/>
                    <a:gd name="connsiteY2" fmla="*/ 85726 h 976314"/>
                    <a:gd name="connsiteX3" fmla="*/ 800100 w 1345068"/>
                    <a:gd name="connsiteY3" fmla="*/ 152400 h 976314"/>
                    <a:gd name="connsiteX4" fmla="*/ 800100 w 1345068"/>
                    <a:gd name="connsiteY4" fmla="*/ 219074 h 976314"/>
                    <a:gd name="connsiteX5" fmla="*/ 857248 w 1345068"/>
                    <a:gd name="connsiteY5" fmla="*/ 266700 h 976314"/>
                    <a:gd name="connsiteX6" fmla="*/ 942976 w 1345068"/>
                    <a:gd name="connsiteY6" fmla="*/ 257174 h 976314"/>
                    <a:gd name="connsiteX7" fmla="*/ 962024 w 1345068"/>
                    <a:gd name="connsiteY7" fmla="*/ 219074 h 976314"/>
                    <a:gd name="connsiteX8" fmla="*/ 990600 w 1345068"/>
                    <a:gd name="connsiteY8" fmla="*/ 190500 h 976314"/>
                    <a:gd name="connsiteX9" fmla="*/ 1143000 w 1345068"/>
                    <a:gd name="connsiteY9" fmla="*/ 180974 h 976314"/>
                    <a:gd name="connsiteX10" fmla="*/ 1200152 w 1345068"/>
                    <a:gd name="connsiteY10" fmla="*/ 200026 h 976314"/>
                    <a:gd name="connsiteX11" fmla="*/ 1257300 w 1345068"/>
                    <a:gd name="connsiteY11" fmla="*/ 180974 h 976314"/>
                    <a:gd name="connsiteX12" fmla="*/ 1304924 w 1345068"/>
                    <a:gd name="connsiteY12" fmla="*/ 228600 h 976314"/>
                    <a:gd name="connsiteX13" fmla="*/ 1304924 w 1345068"/>
                    <a:gd name="connsiteY13" fmla="*/ 352426 h 976314"/>
                    <a:gd name="connsiteX14" fmla="*/ 1345068 w 1345068"/>
                    <a:gd name="connsiteY14" fmla="*/ 352426 h 976314"/>
                    <a:gd name="connsiteX15" fmla="*/ 1188244 w 1345068"/>
                    <a:gd name="connsiteY15" fmla="*/ 526256 h 976314"/>
                    <a:gd name="connsiteX16" fmla="*/ 1140620 w 1345068"/>
                    <a:gd name="connsiteY16" fmla="*/ 526256 h 976314"/>
                    <a:gd name="connsiteX17" fmla="*/ 1116808 w 1345068"/>
                    <a:gd name="connsiteY17" fmla="*/ 600074 h 976314"/>
                    <a:gd name="connsiteX18" fmla="*/ 1028700 w 1345068"/>
                    <a:gd name="connsiteY18" fmla="*/ 592930 h 976314"/>
                    <a:gd name="connsiteX19" fmla="*/ 985840 w 1345068"/>
                    <a:gd name="connsiteY19" fmla="*/ 738188 h 976314"/>
                    <a:gd name="connsiteX20" fmla="*/ 938212 w 1345068"/>
                    <a:gd name="connsiteY20" fmla="*/ 735806 h 976314"/>
                    <a:gd name="connsiteX21" fmla="*/ 785812 w 1345068"/>
                    <a:gd name="connsiteY21" fmla="*/ 847726 h 976314"/>
                    <a:gd name="connsiteX22" fmla="*/ 707232 w 1345068"/>
                    <a:gd name="connsiteY22" fmla="*/ 740570 h 976314"/>
                    <a:gd name="connsiteX23" fmla="*/ 581024 w 1345068"/>
                    <a:gd name="connsiteY23" fmla="*/ 740570 h 976314"/>
                    <a:gd name="connsiteX24" fmla="*/ 585788 w 1345068"/>
                    <a:gd name="connsiteY24" fmla="*/ 826294 h 976314"/>
                    <a:gd name="connsiteX25" fmla="*/ 490536 w 1345068"/>
                    <a:gd name="connsiteY25" fmla="*/ 826294 h 976314"/>
                    <a:gd name="connsiteX26" fmla="*/ 447676 w 1345068"/>
                    <a:gd name="connsiteY26" fmla="*/ 957262 h 976314"/>
                    <a:gd name="connsiteX27" fmla="*/ 276224 w 1345068"/>
                    <a:gd name="connsiteY27" fmla="*/ 976314 h 976314"/>
                    <a:gd name="connsiteX28" fmla="*/ 197644 w 1345068"/>
                    <a:gd name="connsiteY28" fmla="*/ 869156 h 976314"/>
                    <a:gd name="connsiteX29" fmla="*/ 114788 w 1345068"/>
                    <a:gd name="connsiteY29" fmla="*/ 828188 h 976314"/>
                    <a:gd name="connsiteX30" fmla="*/ 142876 w 1345068"/>
                    <a:gd name="connsiteY30" fmla="*/ 800100 h 976314"/>
                    <a:gd name="connsiteX31" fmla="*/ 9524 w 1345068"/>
                    <a:gd name="connsiteY31" fmla="*/ 695326 h 976314"/>
                    <a:gd name="connsiteX32" fmla="*/ 0 w 1345068"/>
                    <a:gd name="connsiteY32" fmla="*/ 657226 h 976314"/>
                    <a:gd name="connsiteX33" fmla="*/ 57152 w 1345068"/>
                    <a:gd name="connsiteY33" fmla="*/ 561974 h 976314"/>
                    <a:gd name="connsiteX34" fmla="*/ 85724 w 1345068"/>
                    <a:gd name="connsiteY34" fmla="*/ 523874 h 976314"/>
                    <a:gd name="connsiteX35" fmla="*/ 161924 w 1345068"/>
                    <a:gd name="connsiteY35" fmla="*/ 314326 h 976314"/>
                    <a:gd name="connsiteX36" fmla="*/ 238124 w 1345068"/>
                    <a:gd name="connsiteY36" fmla="*/ 314326 h 976314"/>
                    <a:gd name="connsiteX37" fmla="*/ 304800 w 1345068"/>
                    <a:gd name="connsiteY37" fmla="*/ 409574 h 976314"/>
                    <a:gd name="connsiteX38" fmla="*/ 561976 w 1345068"/>
                    <a:gd name="connsiteY38" fmla="*/ 0 h 9763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1345068" h="976314">
                      <a:moveTo>
                        <a:pt x="561976" y="0"/>
                      </a:moveTo>
                      <a:lnTo>
                        <a:pt x="733424" y="38100"/>
                      </a:lnTo>
                      <a:lnTo>
                        <a:pt x="790576" y="85726"/>
                      </a:lnTo>
                      <a:lnTo>
                        <a:pt x="800100" y="152400"/>
                      </a:lnTo>
                      <a:lnTo>
                        <a:pt x="800100" y="219074"/>
                      </a:lnTo>
                      <a:lnTo>
                        <a:pt x="857248" y="266700"/>
                      </a:lnTo>
                      <a:lnTo>
                        <a:pt x="942976" y="257174"/>
                      </a:lnTo>
                      <a:lnTo>
                        <a:pt x="962024" y="219074"/>
                      </a:lnTo>
                      <a:lnTo>
                        <a:pt x="990600" y="190500"/>
                      </a:lnTo>
                      <a:lnTo>
                        <a:pt x="1143000" y="180974"/>
                      </a:lnTo>
                      <a:lnTo>
                        <a:pt x="1200152" y="200026"/>
                      </a:lnTo>
                      <a:lnTo>
                        <a:pt x="1257300" y="180974"/>
                      </a:lnTo>
                      <a:lnTo>
                        <a:pt x="1304924" y="228600"/>
                      </a:lnTo>
                      <a:lnTo>
                        <a:pt x="1304924" y="352426"/>
                      </a:lnTo>
                      <a:lnTo>
                        <a:pt x="1345068" y="352426"/>
                      </a:lnTo>
                      <a:lnTo>
                        <a:pt x="1188244" y="526256"/>
                      </a:lnTo>
                      <a:lnTo>
                        <a:pt x="1140620" y="526256"/>
                      </a:lnTo>
                      <a:lnTo>
                        <a:pt x="1116808" y="600074"/>
                      </a:lnTo>
                      <a:lnTo>
                        <a:pt x="1028700" y="592930"/>
                      </a:lnTo>
                      <a:lnTo>
                        <a:pt x="985840" y="738188"/>
                      </a:lnTo>
                      <a:lnTo>
                        <a:pt x="938212" y="735806"/>
                      </a:lnTo>
                      <a:lnTo>
                        <a:pt x="785812" y="847726"/>
                      </a:lnTo>
                      <a:lnTo>
                        <a:pt x="707232" y="740570"/>
                      </a:lnTo>
                      <a:lnTo>
                        <a:pt x="581024" y="740570"/>
                      </a:lnTo>
                      <a:lnTo>
                        <a:pt x="585788" y="826294"/>
                      </a:lnTo>
                      <a:lnTo>
                        <a:pt x="490536" y="826294"/>
                      </a:lnTo>
                      <a:lnTo>
                        <a:pt x="447676" y="957262"/>
                      </a:lnTo>
                      <a:lnTo>
                        <a:pt x="276224" y="976314"/>
                      </a:lnTo>
                      <a:lnTo>
                        <a:pt x="197644" y="869156"/>
                      </a:lnTo>
                      <a:lnTo>
                        <a:pt x="114788" y="828188"/>
                      </a:lnTo>
                      <a:lnTo>
                        <a:pt x="142876" y="800100"/>
                      </a:lnTo>
                      <a:lnTo>
                        <a:pt x="9524" y="695326"/>
                      </a:lnTo>
                      <a:lnTo>
                        <a:pt x="0" y="657226"/>
                      </a:lnTo>
                      <a:lnTo>
                        <a:pt x="57152" y="561974"/>
                      </a:lnTo>
                      <a:lnTo>
                        <a:pt x="85724" y="523874"/>
                      </a:lnTo>
                      <a:lnTo>
                        <a:pt x="161924" y="314326"/>
                      </a:lnTo>
                      <a:lnTo>
                        <a:pt x="238124" y="314326"/>
                      </a:lnTo>
                      <a:lnTo>
                        <a:pt x="304800" y="409574"/>
                      </a:lnTo>
                      <a:lnTo>
                        <a:pt x="5619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7" name="フリーフォーム: 図形 1046">
                  <a:extLst>
                    <a:ext uri="{FF2B5EF4-FFF2-40B4-BE49-F238E27FC236}">
                      <a16:creationId xmlns:a16="http://schemas.microsoft.com/office/drawing/2014/main" id="{97ED278F-1C80-4ACA-AE37-5A6FC78463D4}"/>
                    </a:ext>
                  </a:extLst>
                </p:cNvPr>
                <p:cNvSpPr/>
                <p:nvPr/>
              </p:nvSpPr>
              <p:spPr>
                <a:xfrm>
                  <a:off x="38328600" y="27793950"/>
                  <a:ext cx="524528" cy="968086"/>
                </a:xfrm>
                <a:custGeom>
                  <a:avLst/>
                  <a:gdLst>
                    <a:gd name="connsiteX0" fmla="*/ 343996 w 524528"/>
                    <a:gd name="connsiteY0" fmla="*/ 0 h 968086"/>
                    <a:gd name="connsiteX1" fmla="*/ 442912 w 524528"/>
                    <a:gd name="connsiteY1" fmla="*/ 0 h 968086"/>
                    <a:gd name="connsiteX2" fmla="*/ 524528 w 524528"/>
                    <a:gd name="connsiteY2" fmla="*/ 57434 h 968086"/>
                    <a:gd name="connsiteX3" fmla="*/ 435768 w 524528"/>
                    <a:gd name="connsiteY3" fmla="*/ 154782 h 968086"/>
                    <a:gd name="connsiteX4" fmla="*/ 473868 w 524528"/>
                    <a:gd name="connsiteY4" fmla="*/ 188118 h 968086"/>
                    <a:gd name="connsiteX5" fmla="*/ 473868 w 524528"/>
                    <a:gd name="connsiteY5" fmla="*/ 230982 h 968086"/>
                    <a:gd name="connsiteX6" fmla="*/ 495300 w 524528"/>
                    <a:gd name="connsiteY6" fmla="*/ 259556 h 968086"/>
                    <a:gd name="connsiteX7" fmla="*/ 481012 w 524528"/>
                    <a:gd name="connsiteY7" fmla="*/ 338138 h 968086"/>
                    <a:gd name="connsiteX8" fmla="*/ 311944 w 524528"/>
                    <a:gd name="connsiteY8" fmla="*/ 347662 h 968086"/>
                    <a:gd name="connsiteX9" fmla="*/ 343796 w 524528"/>
                    <a:gd name="connsiteY9" fmla="*/ 345868 h 968086"/>
                    <a:gd name="connsiteX10" fmla="*/ 431008 w 524528"/>
                    <a:gd name="connsiteY10" fmla="*/ 483394 h 968086"/>
                    <a:gd name="connsiteX11" fmla="*/ 434984 w 524528"/>
                    <a:gd name="connsiteY11" fmla="*/ 478996 h 968086"/>
                    <a:gd name="connsiteX12" fmla="*/ 435768 w 524528"/>
                    <a:gd name="connsiteY12" fmla="*/ 483394 h 968086"/>
                    <a:gd name="connsiteX13" fmla="*/ 459580 w 524528"/>
                    <a:gd name="connsiteY13" fmla="*/ 523874 h 968086"/>
                    <a:gd name="connsiteX14" fmla="*/ 464268 w 524528"/>
                    <a:gd name="connsiteY14" fmla="*/ 521608 h 968086"/>
                    <a:gd name="connsiteX15" fmla="*/ 459580 w 524528"/>
                    <a:gd name="connsiteY15" fmla="*/ 528638 h 968086"/>
                    <a:gd name="connsiteX16" fmla="*/ 454820 w 524528"/>
                    <a:gd name="connsiteY16" fmla="*/ 661988 h 968086"/>
                    <a:gd name="connsiteX17" fmla="*/ 428624 w 524528"/>
                    <a:gd name="connsiteY17" fmla="*/ 719138 h 968086"/>
                    <a:gd name="connsiteX18" fmla="*/ 435768 w 524528"/>
                    <a:gd name="connsiteY18" fmla="*/ 800100 h 968086"/>
                    <a:gd name="connsiteX19" fmla="*/ 361952 w 524528"/>
                    <a:gd name="connsiteY19" fmla="*/ 885826 h 968086"/>
                    <a:gd name="connsiteX20" fmla="*/ 321468 w 524528"/>
                    <a:gd name="connsiteY20" fmla="*/ 923926 h 968086"/>
                    <a:gd name="connsiteX21" fmla="*/ 238124 w 524528"/>
                    <a:gd name="connsiteY21" fmla="*/ 935830 h 968086"/>
                    <a:gd name="connsiteX22" fmla="*/ 200024 w 524528"/>
                    <a:gd name="connsiteY22" fmla="*/ 966788 h 968086"/>
                    <a:gd name="connsiteX23" fmla="*/ 199968 w 524528"/>
                    <a:gd name="connsiteY23" fmla="*/ 968086 h 968086"/>
                    <a:gd name="connsiteX24" fmla="*/ 92868 w 524528"/>
                    <a:gd name="connsiteY24" fmla="*/ 866774 h 968086"/>
                    <a:gd name="connsiteX25" fmla="*/ 9524 w 524528"/>
                    <a:gd name="connsiteY25" fmla="*/ 840582 h 968086"/>
                    <a:gd name="connsiteX26" fmla="*/ 4836 w 524528"/>
                    <a:gd name="connsiteY26" fmla="*/ 834536 h 968086"/>
                    <a:gd name="connsiteX27" fmla="*/ 16668 w 524528"/>
                    <a:gd name="connsiteY27" fmla="*/ 628650 h 968086"/>
                    <a:gd name="connsiteX28" fmla="*/ 0 w 524528"/>
                    <a:gd name="connsiteY28" fmla="*/ 545306 h 968086"/>
                    <a:gd name="connsiteX29" fmla="*/ 92868 w 524528"/>
                    <a:gd name="connsiteY29" fmla="*/ 388144 h 968086"/>
                    <a:gd name="connsiteX30" fmla="*/ 92868 w 524528"/>
                    <a:gd name="connsiteY30" fmla="*/ 302418 h 968086"/>
                    <a:gd name="connsiteX31" fmla="*/ 249104 w 524528"/>
                    <a:gd name="connsiteY31" fmla="*/ 293974 h 968086"/>
                    <a:gd name="connsiteX32" fmla="*/ 250032 w 524528"/>
                    <a:gd name="connsiteY32" fmla="*/ 304800 h 968086"/>
                    <a:gd name="connsiteX33" fmla="*/ 235744 w 524528"/>
                    <a:gd name="connsiteY33" fmla="*/ 138114 h 968086"/>
                    <a:gd name="connsiteX0" fmla="*/ 343996 w 524528"/>
                    <a:gd name="connsiteY0" fmla="*/ 0 h 968086"/>
                    <a:gd name="connsiteX1" fmla="*/ 442912 w 524528"/>
                    <a:gd name="connsiteY1" fmla="*/ 0 h 968086"/>
                    <a:gd name="connsiteX2" fmla="*/ 524528 w 524528"/>
                    <a:gd name="connsiteY2" fmla="*/ 57434 h 968086"/>
                    <a:gd name="connsiteX3" fmla="*/ 435768 w 524528"/>
                    <a:gd name="connsiteY3" fmla="*/ 154782 h 968086"/>
                    <a:gd name="connsiteX4" fmla="*/ 473868 w 524528"/>
                    <a:gd name="connsiteY4" fmla="*/ 188118 h 968086"/>
                    <a:gd name="connsiteX5" fmla="*/ 473868 w 524528"/>
                    <a:gd name="connsiteY5" fmla="*/ 230982 h 968086"/>
                    <a:gd name="connsiteX6" fmla="*/ 495300 w 524528"/>
                    <a:gd name="connsiteY6" fmla="*/ 259556 h 968086"/>
                    <a:gd name="connsiteX7" fmla="*/ 481012 w 524528"/>
                    <a:gd name="connsiteY7" fmla="*/ 338138 h 968086"/>
                    <a:gd name="connsiteX8" fmla="*/ 343796 w 524528"/>
                    <a:gd name="connsiteY8" fmla="*/ 345868 h 968086"/>
                    <a:gd name="connsiteX9" fmla="*/ 431008 w 524528"/>
                    <a:gd name="connsiteY9" fmla="*/ 483394 h 968086"/>
                    <a:gd name="connsiteX10" fmla="*/ 434984 w 524528"/>
                    <a:gd name="connsiteY10" fmla="*/ 478996 h 968086"/>
                    <a:gd name="connsiteX11" fmla="*/ 435768 w 524528"/>
                    <a:gd name="connsiteY11" fmla="*/ 483394 h 968086"/>
                    <a:gd name="connsiteX12" fmla="*/ 459580 w 524528"/>
                    <a:gd name="connsiteY12" fmla="*/ 523874 h 968086"/>
                    <a:gd name="connsiteX13" fmla="*/ 464268 w 524528"/>
                    <a:gd name="connsiteY13" fmla="*/ 521608 h 968086"/>
                    <a:gd name="connsiteX14" fmla="*/ 459580 w 524528"/>
                    <a:gd name="connsiteY14" fmla="*/ 528638 h 968086"/>
                    <a:gd name="connsiteX15" fmla="*/ 454820 w 524528"/>
                    <a:gd name="connsiteY15" fmla="*/ 661988 h 968086"/>
                    <a:gd name="connsiteX16" fmla="*/ 428624 w 524528"/>
                    <a:gd name="connsiteY16" fmla="*/ 719138 h 968086"/>
                    <a:gd name="connsiteX17" fmla="*/ 435768 w 524528"/>
                    <a:gd name="connsiteY17" fmla="*/ 800100 h 968086"/>
                    <a:gd name="connsiteX18" fmla="*/ 361952 w 524528"/>
                    <a:gd name="connsiteY18" fmla="*/ 885826 h 968086"/>
                    <a:gd name="connsiteX19" fmla="*/ 321468 w 524528"/>
                    <a:gd name="connsiteY19" fmla="*/ 923926 h 968086"/>
                    <a:gd name="connsiteX20" fmla="*/ 238124 w 524528"/>
                    <a:gd name="connsiteY20" fmla="*/ 935830 h 968086"/>
                    <a:gd name="connsiteX21" fmla="*/ 200024 w 524528"/>
                    <a:gd name="connsiteY21" fmla="*/ 966788 h 968086"/>
                    <a:gd name="connsiteX22" fmla="*/ 199968 w 524528"/>
                    <a:gd name="connsiteY22" fmla="*/ 968086 h 968086"/>
                    <a:gd name="connsiteX23" fmla="*/ 92868 w 524528"/>
                    <a:gd name="connsiteY23" fmla="*/ 866774 h 968086"/>
                    <a:gd name="connsiteX24" fmla="*/ 9524 w 524528"/>
                    <a:gd name="connsiteY24" fmla="*/ 840582 h 968086"/>
                    <a:gd name="connsiteX25" fmla="*/ 4836 w 524528"/>
                    <a:gd name="connsiteY25" fmla="*/ 834536 h 968086"/>
                    <a:gd name="connsiteX26" fmla="*/ 16668 w 524528"/>
                    <a:gd name="connsiteY26" fmla="*/ 628650 h 968086"/>
                    <a:gd name="connsiteX27" fmla="*/ 0 w 524528"/>
                    <a:gd name="connsiteY27" fmla="*/ 545306 h 968086"/>
                    <a:gd name="connsiteX28" fmla="*/ 92868 w 524528"/>
                    <a:gd name="connsiteY28" fmla="*/ 388144 h 968086"/>
                    <a:gd name="connsiteX29" fmla="*/ 92868 w 524528"/>
                    <a:gd name="connsiteY29" fmla="*/ 302418 h 968086"/>
                    <a:gd name="connsiteX30" fmla="*/ 249104 w 524528"/>
                    <a:gd name="connsiteY30" fmla="*/ 293974 h 968086"/>
                    <a:gd name="connsiteX31" fmla="*/ 250032 w 524528"/>
                    <a:gd name="connsiteY31" fmla="*/ 304800 h 968086"/>
                    <a:gd name="connsiteX32" fmla="*/ 235744 w 524528"/>
                    <a:gd name="connsiteY32" fmla="*/ 138114 h 968086"/>
                    <a:gd name="connsiteX33" fmla="*/ 343996 w 524528"/>
                    <a:gd name="connsiteY33" fmla="*/ 0 h 968086"/>
                    <a:gd name="connsiteX0" fmla="*/ 343996 w 524528"/>
                    <a:gd name="connsiteY0" fmla="*/ 0 h 968086"/>
                    <a:gd name="connsiteX1" fmla="*/ 442912 w 524528"/>
                    <a:gd name="connsiteY1" fmla="*/ 0 h 968086"/>
                    <a:gd name="connsiteX2" fmla="*/ 524528 w 524528"/>
                    <a:gd name="connsiteY2" fmla="*/ 57434 h 968086"/>
                    <a:gd name="connsiteX3" fmla="*/ 435768 w 524528"/>
                    <a:gd name="connsiteY3" fmla="*/ 154782 h 968086"/>
                    <a:gd name="connsiteX4" fmla="*/ 473868 w 524528"/>
                    <a:gd name="connsiteY4" fmla="*/ 188118 h 968086"/>
                    <a:gd name="connsiteX5" fmla="*/ 473868 w 524528"/>
                    <a:gd name="connsiteY5" fmla="*/ 230982 h 968086"/>
                    <a:gd name="connsiteX6" fmla="*/ 495300 w 524528"/>
                    <a:gd name="connsiteY6" fmla="*/ 259556 h 968086"/>
                    <a:gd name="connsiteX7" fmla="*/ 481012 w 524528"/>
                    <a:gd name="connsiteY7" fmla="*/ 338138 h 968086"/>
                    <a:gd name="connsiteX8" fmla="*/ 343796 w 524528"/>
                    <a:gd name="connsiteY8" fmla="*/ 345868 h 968086"/>
                    <a:gd name="connsiteX9" fmla="*/ 431008 w 524528"/>
                    <a:gd name="connsiteY9" fmla="*/ 483394 h 968086"/>
                    <a:gd name="connsiteX10" fmla="*/ 434984 w 524528"/>
                    <a:gd name="connsiteY10" fmla="*/ 478996 h 968086"/>
                    <a:gd name="connsiteX11" fmla="*/ 435768 w 524528"/>
                    <a:gd name="connsiteY11" fmla="*/ 483394 h 968086"/>
                    <a:gd name="connsiteX12" fmla="*/ 459580 w 524528"/>
                    <a:gd name="connsiteY12" fmla="*/ 523874 h 968086"/>
                    <a:gd name="connsiteX13" fmla="*/ 464268 w 524528"/>
                    <a:gd name="connsiteY13" fmla="*/ 521608 h 968086"/>
                    <a:gd name="connsiteX14" fmla="*/ 459580 w 524528"/>
                    <a:gd name="connsiteY14" fmla="*/ 528638 h 968086"/>
                    <a:gd name="connsiteX15" fmla="*/ 454820 w 524528"/>
                    <a:gd name="connsiteY15" fmla="*/ 661988 h 968086"/>
                    <a:gd name="connsiteX16" fmla="*/ 428624 w 524528"/>
                    <a:gd name="connsiteY16" fmla="*/ 719138 h 968086"/>
                    <a:gd name="connsiteX17" fmla="*/ 435768 w 524528"/>
                    <a:gd name="connsiteY17" fmla="*/ 800100 h 968086"/>
                    <a:gd name="connsiteX18" fmla="*/ 361952 w 524528"/>
                    <a:gd name="connsiteY18" fmla="*/ 885826 h 968086"/>
                    <a:gd name="connsiteX19" fmla="*/ 321468 w 524528"/>
                    <a:gd name="connsiteY19" fmla="*/ 923926 h 968086"/>
                    <a:gd name="connsiteX20" fmla="*/ 238124 w 524528"/>
                    <a:gd name="connsiteY20" fmla="*/ 935830 h 968086"/>
                    <a:gd name="connsiteX21" fmla="*/ 200024 w 524528"/>
                    <a:gd name="connsiteY21" fmla="*/ 966788 h 968086"/>
                    <a:gd name="connsiteX22" fmla="*/ 199968 w 524528"/>
                    <a:gd name="connsiteY22" fmla="*/ 968086 h 968086"/>
                    <a:gd name="connsiteX23" fmla="*/ 92868 w 524528"/>
                    <a:gd name="connsiteY23" fmla="*/ 866774 h 968086"/>
                    <a:gd name="connsiteX24" fmla="*/ 9524 w 524528"/>
                    <a:gd name="connsiteY24" fmla="*/ 840582 h 968086"/>
                    <a:gd name="connsiteX25" fmla="*/ 4836 w 524528"/>
                    <a:gd name="connsiteY25" fmla="*/ 834536 h 968086"/>
                    <a:gd name="connsiteX26" fmla="*/ 16668 w 524528"/>
                    <a:gd name="connsiteY26" fmla="*/ 628650 h 968086"/>
                    <a:gd name="connsiteX27" fmla="*/ 0 w 524528"/>
                    <a:gd name="connsiteY27" fmla="*/ 545306 h 968086"/>
                    <a:gd name="connsiteX28" fmla="*/ 92868 w 524528"/>
                    <a:gd name="connsiteY28" fmla="*/ 388144 h 968086"/>
                    <a:gd name="connsiteX29" fmla="*/ 92868 w 524528"/>
                    <a:gd name="connsiteY29" fmla="*/ 302418 h 968086"/>
                    <a:gd name="connsiteX30" fmla="*/ 249104 w 524528"/>
                    <a:gd name="connsiteY30" fmla="*/ 293974 h 968086"/>
                    <a:gd name="connsiteX31" fmla="*/ 235744 w 524528"/>
                    <a:gd name="connsiteY31" fmla="*/ 138114 h 968086"/>
                    <a:gd name="connsiteX32" fmla="*/ 343996 w 524528"/>
                    <a:gd name="connsiteY32" fmla="*/ 0 h 968086"/>
                    <a:gd name="connsiteX0" fmla="*/ 343996 w 524528"/>
                    <a:gd name="connsiteY0" fmla="*/ 0 h 968086"/>
                    <a:gd name="connsiteX1" fmla="*/ 442912 w 524528"/>
                    <a:gd name="connsiteY1" fmla="*/ 0 h 968086"/>
                    <a:gd name="connsiteX2" fmla="*/ 524528 w 524528"/>
                    <a:gd name="connsiteY2" fmla="*/ 57434 h 968086"/>
                    <a:gd name="connsiteX3" fmla="*/ 435768 w 524528"/>
                    <a:gd name="connsiteY3" fmla="*/ 154782 h 968086"/>
                    <a:gd name="connsiteX4" fmla="*/ 473868 w 524528"/>
                    <a:gd name="connsiteY4" fmla="*/ 188118 h 968086"/>
                    <a:gd name="connsiteX5" fmla="*/ 473868 w 524528"/>
                    <a:gd name="connsiteY5" fmla="*/ 230982 h 968086"/>
                    <a:gd name="connsiteX6" fmla="*/ 495300 w 524528"/>
                    <a:gd name="connsiteY6" fmla="*/ 259556 h 968086"/>
                    <a:gd name="connsiteX7" fmla="*/ 481012 w 524528"/>
                    <a:gd name="connsiteY7" fmla="*/ 338138 h 968086"/>
                    <a:gd name="connsiteX8" fmla="*/ 343796 w 524528"/>
                    <a:gd name="connsiteY8" fmla="*/ 345868 h 968086"/>
                    <a:gd name="connsiteX9" fmla="*/ 431008 w 524528"/>
                    <a:gd name="connsiteY9" fmla="*/ 483394 h 968086"/>
                    <a:gd name="connsiteX10" fmla="*/ 434984 w 524528"/>
                    <a:gd name="connsiteY10" fmla="*/ 478996 h 968086"/>
                    <a:gd name="connsiteX11" fmla="*/ 435768 w 524528"/>
                    <a:gd name="connsiteY11" fmla="*/ 483394 h 968086"/>
                    <a:gd name="connsiteX12" fmla="*/ 459580 w 524528"/>
                    <a:gd name="connsiteY12" fmla="*/ 523874 h 968086"/>
                    <a:gd name="connsiteX13" fmla="*/ 464268 w 524528"/>
                    <a:gd name="connsiteY13" fmla="*/ 521608 h 968086"/>
                    <a:gd name="connsiteX14" fmla="*/ 459580 w 524528"/>
                    <a:gd name="connsiteY14" fmla="*/ 528638 h 968086"/>
                    <a:gd name="connsiteX15" fmla="*/ 454820 w 524528"/>
                    <a:gd name="connsiteY15" fmla="*/ 661988 h 968086"/>
                    <a:gd name="connsiteX16" fmla="*/ 428624 w 524528"/>
                    <a:gd name="connsiteY16" fmla="*/ 719138 h 968086"/>
                    <a:gd name="connsiteX17" fmla="*/ 435768 w 524528"/>
                    <a:gd name="connsiteY17" fmla="*/ 800100 h 968086"/>
                    <a:gd name="connsiteX18" fmla="*/ 361952 w 524528"/>
                    <a:gd name="connsiteY18" fmla="*/ 885826 h 968086"/>
                    <a:gd name="connsiteX19" fmla="*/ 321468 w 524528"/>
                    <a:gd name="connsiteY19" fmla="*/ 923926 h 968086"/>
                    <a:gd name="connsiteX20" fmla="*/ 238124 w 524528"/>
                    <a:gd name="connsiteY20" fmla="*/ 935830 h 968086"/>
                    <a:gd name="connsiteX21" fmla="*/ 200024 w 524528"/>
                    <a:gd name="connsiteY21" fmla="*/ 966788 h 968086"/>
                    <a:gd name="connsiteX22" fmla="*/ 199968 w 524528"/>
                    <a:gd name="connsiteY22" fmla="*/ 968086 h 968086"/>
                    <a:gd name="connsiteX23" fmla="*/ 92868 w 524528"/>
                    <a:gd name="connsiteY23" fmla="*/ 866774 h 968086"/>
                    <a:gd name="connsiteX24" fmla="*/ 9524 w 524528"/>
                    <a:gd name="connsiteY24" fmla="*/ 840582 h 968086"/>
                    <a:gd name="connsiteX25" fmla="*/ 4836 w 524528"/>
                    <a:gd name="connsiteY25" fmla="*/ 834536 h 968086"/>
                    <a:gd name="connsiteX26" fmla="*/ 16668 w 524528"/>
                    <a:gd name="connsiteY26" fmla="*/ 628650 h 968086"/>
                    <a:gd name="connsiteX27" fmla="*/ 0 w 524528"/>
                    <a:gd name="connsiteY27" fmla="*/ 545306 h 968086"/>
                    <a:gd name="connsiteX28" fmla="*/ 92868 w 524528"/>
                    <a:gd name="connsiteY28" fmla="*/ 388144 h 968086"/>
                    <a:gd name="connsiteX29" fmla="*/ 92868 w 524528"/>
                    <a:gd name="connsiteY29" fmla="*/ 302418 h 968086"/>
                    <a:gd name="connsiteX30" fmla="*/ 249104 w 524528"/>
                    <a:gd name="connsiteY30" fmla="*/ 293974 h 968086"/>
                    <a:gd name="connsiteX31" fmla="*/ 235744 w 524528"/>
                    <a:gd name="connsiteY31" fmla="*/ 138114 h 968086"/>
                    <a:gd name="connsiteX32" fmla="*/ 343996 w 524528"/>
                    <a:gd name="connsiteY32" fmla="*/ 0 h 968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524528" h="968086">
                      <a:moveTo>
                        <a:pt x="343996" y="0"/>
                      </a:moveTo>
                      <a:lnTo>
                        <a:pt x="442912" y="0"/>
                      </a:lnTo>
                      <a:lnTo>
                        <a:pt x="524528" y="57434"/>
                      </a:lnTo>
                      <a:lnTo>
                        <a:pt x="435768" y="154782"/>
                      </a:lnTo>
                      <a:lnTo>
                        <a:pt x="473868" y="188118"/>
                      </a:lnTo>
                      <a:lnTo>
                        <a:pt x="473868" y="230982"/>
                      </a:lnTo>
                      <a:lnTo>
                        <a:pt x="495300" y="259556"/>
                      </a:lnTo>
                      <a:lnTo>
                        <a:pt x="481012" y="338138"/>
                      </a:lnTo>
                      <a:lnTo>
                        <a:pt x="343796" y="345868"/>
                      </a:lnTo>
                      <a:lnTo>
                        <a:pt x="431008" y="483394"/>
                      </a:lnTo>
                      <a:lnTo>
                        <a:pt x="434984" y="478996"/>
                      </a:lnTo>
                      <a:lnTo>
                        <a:pt x="435768" y="483394"/>
                      </a:lnTo>
                      <a:lnTo>
                        <a:pt x="459580" y="523874"/>
                      </a:lnTo>
                      <a:lnTo>
                        <a:pt x="464268" y="521608"/>
                      </a:lnTo>
                      <a:lnTo>
                        <a:pt x="459580" y="528638"/>
                      </a:lnTo>
                      <a:lnTo>
                        <a:pt x="454820" y="661988"/>
                      </a:lnTo>
                      <a:lnTo>
                        <a:pt x="428624" y="719138"/>
                      </a:lnTo>
                      <a:lnTo>
                        <a:pt x="435768" y="800100"/>
                      </a:lnTo>
                      <a:lnTo>
                        <a:pt x="361952" y="885826"/>
                      </a:lnTo>
                      <a:lnTo>
                        <a:pt x="321468" y="923926"/>
                      </a:lnTo>
                      <a:lnTo>
                        <a:pt x="238124" y="935830"/>
                      </a:lnTo>
                      <a:lnTo>
                        <a:pt x="200024" y="966788"/>
                      </a:lnTo>
                      <a:cubicBezTo>
                        <a:pt x="200005" y="967221"/>
                        <a:pt x="199987" y="967653"/>
                        <a:pt x="199968" y="968086"/>
                      </a:cubicBezTo>
                      <a:lnTo>
                        <a:pt x="92868" y="866774"/>
                      </a:lnTo>
                      <a:lnTo>
                        <a:pt x="9524" y="840582"/>
                      </a:lnTo>
                      <a:lnTo>
                        <a:pt x="4836" y="834536"/>
                      </a:lnTo>
                      <a:lnTo>
                        <a:pt x="16668" y="628650"/>
                      </a:lnTo>
                      <a:lnTo>
                        <a:pt x="0" y="545306"/>
                      </a:lnTo>
                      <a:lnTo>
                        <a:pt x="92868" y="388144"/>
                      </a:lnTo>
                      <a:lnTo>
                        <a:pt x="92868" y="302418"/>
                      </a:lnTo>
                      <a:lnTo>
                        <a:pt x="249104" y="293974"/>
                      </a:lnTo>
                      <a:lnTo>
                        <a:pt x="235744" y="138114"/>
                      </a:lnTo>
                      <a:lnTo>
                        <a:pt x="34399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8" name="フリーフォーム: 図形 1047">
                  <a:extLst>
                    <a:ext uri="{FF2B5EF4-FFF2-40B4-BE49-F238E27FC236}">
                      <a16:creationId xmlns:a16="http://schemas.microsoft.com/office/drawing/2014/main" id="{25F67F71-7874-4F2E-9160-91CB513E6E81}"/>
                    </a:ext>
                  </a:extLst>
                </p:cNvPr>
                <p:cNvSpPr/>
                <p:nvPr/>
              </p:nvSpPr>
              <p:spPr>
                <a:xfrm>
                  <a:off x="39135844" y="28294896"/>
                  <a:ext cx="488156" cy="705920"/>
                </a:xfrm>
                <a:custGeom>
                  <a:avLst/>
                  <a:gdLst>
                    <a:gd name="connsiteX0" fmla="*/ 119408 w 488156"/>
                    <a:gd name="connsiteY0" fmla="*/ 0 h 705920"/>
                    <a:gd name="connsiteX1" fmla="*/ 164308 w 488156"/>
                    <a:gd name="connsiteY1" fmla="*/ 70554 h 705920"/>
                    <a:gd name="connsiteX2" fmla="*/ 297656 w 488156"/>
                    <a:gd name="connsiteY2" fmla="*/ 127704 h 705920"/>
                    <a:gd name="connsiteX3" fmla="*/ 383380 w 488156"/>
                    <a:gd name="connsiteY3" fmla="*/ 194380 h 705920"/>
                    <a:gd name="connsiteX4" fmla="*/ 488156 w 488156"/>
                    <a:gd name="connsiteY4" fmla="*/ 222954 h 705920"/>
                    <a:gd name="connsiteX5" fmla="*/ 450056 w 488156"/>
                    <a:gd name="connsiteY5" fmla="*/ 318204 h 705920"/>
                    <a:gd name="connsiteX6" fmla="*/ 488156 w 488156"/>
                    <a:gd name="connsiteY6" fmla="*/ 422980 h 705920"/>
                    <a:gd name="connsiteX7" fmla="*/ 459580 w 488156"/>
                    <a:gd name="connsiteY7" fmla="*/ 613480 h 705920"/>
                    <a:gd name="connsiteX8" fmla="*/ 431004 w 488156"/>
                    <a:gd name="connsiteY8" fmla="*/ 699204 h 705920"/>
                    <a:gd name="connsiteX9" fmla="*/ 428764 w 488156"/>
                    <a:gd name="connsiteY9" fmla="*/ 705920 h 705920"/>
                    <a:gd name="connsiteX10" fmla="*/ 157164 w 488156"/>
                    <a:gd name="connsiteY10" fmla="*/ 696824 h 705920"/>
                    <a:gd name="connsiteX11" fmla="*/ 126204 w 488156"/>
                    <a:gd name="connsiteY11" fmla="*/ 568236 h 705920"/>
                    <a:gd name="connsiteX12" fmla="*/ 295276 w 488156"/>
                    <a:gd name="connsiteY12" fmla="*/ 549184 h 705920"/>
                    <a:gd name="connsiteX13" fmla="*/ 285748 w 488156"/>
                    <a:gd name="connsiteY13" fmla="*/ 463460 h 705920"/>
                    <a:gd name="connsiteX14" fmla="*/ 164308 w 488156"/>
                    <a:gd name="connsiteY14" fmla="*/ 458698 h 705920"/>
                    <a:gd name="connsiteX15" fmla="*/ 166688 w 488156"/>
                    <a:gd name="connsiteY15" fmla="*/ 394404 h 705920"/>
                    <a:gd name="connsiteX16" fmla="*/ 133348 w 488156"/>
                    <a:gd name="connsiteY16" fmla="*/ 356304 h 705920"/>
                    <a:gd name="connsiteX17" fmla="*/ 157164 w 488156"/>
                    <a:gd name="connsiteY17" fmla="*/ 325348 h 705920"/>
                    <a:gd name="connsiteX18" fmla="*/ 164308 w 488156"/>
                    <a:gd name="connsiteY18" fmla="*/ 270580 h 705920"/>
                    <a:gd name="connsiteX19" fmla="*/ 130968 w 488156"/>
                    <a:gd name="connsiteY19" fmla="*/ 239624 h 705920"/>
                    <a:gd name="connsiteX20" fmla="*/ 50004 w 488156"/>
                    <a:gd name="connsiteY20" fmla="*/ 215810 h 705920"/>
                    <a:gd name="connsiteX21" fmla="*/ 50004 w 488156"/>
                    <a:gd name="connsiteY21" fmla="*/ 156280 h 705920"/>
                    <a:gd name="connsiteX22" fmla="*/ 0 w 488156"/>
                    <a:gd name="connsiteY22" fmla="*/ 106272 h 705920"/>
                    <a:gd name="connsiteX23" fmla="*/ 7144 w 488156"/>
                    <a:gd name="connsiteY23" fmla="*/ 61028 h 705920"/>
                    <a:gd name="connsiteX24" fmla="*/ 66676 w 488156"/>
                    <a:gd name="connsiteY24" fmla="*/ 51504 h 705920"/>
                    <a:gd name="connsiteX25" fmla="*/ 85724 w 488156"/>
                    <a:gd name="connsiteY25" fmla="*/ 1498 h 705920"/>
                    <a:gd name="connsiteX26" fmla="*/ 119408 w 488156"/>
                    <a:gd name="connsiteY26" fmla="*/ 0 h 705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488156" h="705920">
                      <a:moveTo>
                        <a:pt x="119408" y="0"/>
                      </a:moveTo>
                      <a:lnTo>
                        <a:pt x="164308" y="70554"/>
                      </a:lnTo>
                      <a:lnTo>
                        <a:pt x="297656" y="127704"/>
                      </a:lnTo>
                      <a:lnTo>
                        <a:pt x="383380" y="194380"/>
                      </a:lnTo>
                      <a:lnTo>
                        <a:pt x="488156" y="222954"/>
                      </a:lnTo>
                      <a:lnTo>
                        <a:pt x="450056" y="318204"/>
                      </a:lnTo>
                      <a:lnTo>
                        <a:pt x="488156" y="422980"/>
                      </a:lnTo>
                      <a:lnTo>
                        <a:pt x="459580" y="613480"/>
                      </a:lnTo>
                      <a:lnTo>
                        <a:pt x="431004" y="699204"/>
                      </a:lnTo>
                      <a:lnTo>
                        <a:pt x="428764" y="705920"/>
                      </a:lnTo>
                      <a:lnTo>
                        <a:pt x="157164" y="696824"/>
                      </a:lnTo>
                      <a:lnTo>
                        <a:pt x="126204" y="568236"/>
                      </a:lnTo>
                      <a:lnTo>
                        <a:pt x="295276" y="549184"/>
                      </a:lnTo>
                      <a:lnTo>
                        <a:pt x="285748" y="463460"/>
                      </a:lnTo>
                      <a:lnTo>
                        <a:pt x="164308" y="458698"/>
                      </a:lnTo>
                      <a:cubicBezTo>
                        <a:pt x="165100" y="437268"/>
                        <a:pt x="165892" y="415836"/>
                        <a:pt x="166688" y="394404"/>
                      </a:cubicBezTo>
                      <a:lnTo>
                        <a:pt x="133348" y="356304"/>
                      </a:lnTo>
                      <a:lnTo>
                        <a:pt x="157164" y="325348"/>
                      </a:lnTo>
                      <a:lnTo>
                        <a:pt x="164308" y="270580"/>
                      </a:lnTo>
                      <a:lnTo>
                        <a:pt x="130968" y="239624"/>
                      </a:lnTo>
                      <a:lnTo>
                        <a:pt x="50004" y="215810"/>
                      </a:lnTo>
                      <a:lnTo>
                        <a:pt x="50004" y="156280"/>
                      </a:lnTo>
                      <a:lnTo>
                        <a:pt x="0" y="106272"/>
                      </a:lnTo>
                      <a:lnTo>
                        <a:pt x="7144" y="61028"/>
                      </a:lnTo>
                      <a:lnTo>
                        <a:pt x="66676" y="51504"/>
                      </a:lnTo>
                      <a:lnTo>
                        <a:pt x="85724" y="1498"/>
                      </a:lnTo>
                      <a:lnTo>
                        <a:pt x="11940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9" name="フリーフォーム: 図形 1048">
                  <a:extLst>
                    <a:ext uri="{FF2B5EF4-FFF2-40B4-BE49-F238E27FC236}">
                      <a16:creationId xmlns:a16="http://schemas.microsoft.com/office/drawing/2014/main" id="{54D7D2F9-97DF-4F90-836D-D05337C002CE}"/>
                    </a:ext>
                  </a:extLst>
                </p:cNvPr>
                <p:cNvSpPr/>
                <p:nvPr/>
              </p:nvSpPr>
              <p:spPr>
                <a:xfrm>
                  <a:off x="36840624" y="28608338"/>
                  <a:ext cx="621200" cy="1300162"/>
                </a:xfrm>
                <a:custGeom>
                  <a:avLst/>
                  <a:gdLst>
                    <a:gd name="connsiteX0" fmla="*/ 30652 w 621200"/>
                    <a:gd name="connsiteY0" fmla="*/ 0 h 1300162"/>
                    <a:gd name="connsiteX1" fmla="*/ 268776 w 621200"/>
                    <a:gd name="connsiteY1" fmla="*/ 33338 h 1300162"/>
                    <a:gd name="connsiteX2" fmla="*/ 283064 w 621200"/>
                    <a:gd name="connsiteY2" fmla="*/ 166686 h 1300162"/>
                    <a:gd name="connsiteX3" fmla="*/ 352120 w 621200"/>
                    <a:gd name="connsiteY3" fmla="*/ 161926 h 1300162"/>
                    <a:gd name="connsiteX4" fmla="*/ 342596 w 621200"/>
                    <a:gd name="connsiteY4" fmla="*/ 276226 h 1300162"/>
                    <a:gd name="connsiteX5" fmla="*/ 304496 w 621200"/>
                    <a:gd name="connsiteY5" fmla="*/ 319086 h 1300162"/>
                    <a:gd name="connsiteX6" fmla="*/ 316400 w 621200"/>
                    <a:gd name="connsiteY6" fmla="*/ 352426 h 1300162"/>
                    <a:gd name="connsiteX7" fmla="*/ 399744 w 621200"/>
                    <a:gd name="connsiteY7" fmla="*/ 390526 h 1300162"/>
                    <a:gd name="connsiteX8" fmla="*/ 411652 w 621200"/>
                    <a:gd name="connsiteY8" fmla="*/ 550068 h 1300162"/>
                    <a:gd name="connsiteX9" fmla="*/ 447368 w 621200"/>
                    <a:gd name="connsiteY9" fmla="*/ 619126 h 1300162"/>
                    <a:gd name="connsiteX10" fmla="*/ 480708 w 621200"/>
                    <a:gd name="connsiteY10" fmla="*/ 626268 h 1300162"/>
                    <a:gd name="connsiteX11" fmla="*/ 478328 w 621200"/>
                    <a:gd name="connsiteY11" fmla="*/ 647700 h 1300162"/>
                    <a:gd name="connsiteX12" fmla="*/ 466420 w 621200"/>
                    <a:gd name="connsiteY12" fmla="*/ 754856 h 1300162"/>
                    <a:gd name="connsiteX13" fmla="*/ 621200 w 621200"/>
                    <a:gd name="connsiteY13" fmla="*/ 895350 h 1300162"/>
                    <a:gd name="connsiteX14" fmla="*/ 602152 w 621200"/>
                    <a:gd name="connsiteY14" fmla="*/ 926306 h 1300162"/>
                    <a:gd name="connsiteX15" fmla="*/ 530712 w 621200"/>
                    <a:gd name="connsiteY15" fmla="*/ 950118 h 1300162"/>
                    <a:gd name="connsiteX16" fmla="*/ 525952 w 621200"/>
                    <a:gd name="connsiteY16" fmla="*/ 1083468 h 1300162"/>
                    <a:gd name="connsiteX17" fmla="*/ 490232 w 621200"/>
                    <a:gd name="connsiteY17" fmla="*/ 1112042 h 1300162"/>
                    <a:gd name="connsiteX18" fmla="*/ 390220 w 621200"/>
                    <a:gd name="connsiteY18" fmla="*/ 1112042 h 1300162"/>
                    <a:gd name="connsiteX19" fmla="*/ 360868 w 621200"/>
                    <a:gd name="connsiteY19" fmla="*/ 1227812 h 1300162"/>
                    <a:gd name="connsiteX20" fmla="*/ 319576 w 621200"/>
                    <a:gd name="connsiteY20" fmla="*/ 1198562 h 1300162"/>
                    <a:gd name="connsiteX21" fmla="*/ 211624 w 621200"/>
                    <a:gd name="connsiteY21" fmla="*/ 1300162 h 1300162"/>
                    <a:gd name="connsiteX22" fmla="*/ 129076 w 621200"/>
                    <a:gd name="connsiteY22" fmla="*/ 1243012 h 1300162"/>
                    <a:gd name="connsiteX23" fmla="*/ 122728 w 621200"/>
                    <a:gd name="connsiteY23" fmla="*/ 1090612 h 1300162"/>
                    <a:gd name="connsiteX24" fmla="*/ 14776 w 621200"/>
                    <a:gd name="connsiteY24" fmla="*/ 1020762 h 1300162"/>
                    <a:gd name="connsiteX25" fmla="*/ 97328 w 621200"/>
                    <a:gd name="connsiteY25" fmla="*/ 950912 h 1300162"/>
                    <a:gd name="connsiteX26" fmla="*/ 116376 w 621200"/>
                    <a:gd name="connsiteY26" fmla="*/ 823912 h 1300162"/>
                    <a:gd name="connsiteX27" fmla="*/ 78276 w 621200"/>
                    <a:gd name="connsiteY27" fmla="*/ 722312 h 1300162"/>
                    <a:gd name="connsiteX28" fmla="*/ 116376 w 621200"/>
                    <a:gd name="connsiteY28" fmla="*/ 658812 h 1300162"/>
                    <a:gd name="connsiteX29" fmla="*/ 129076 w 621200"/>
                    <a:gd name="connsiteY29" fmla="*/ 531812 h 1300162"/>
                    <a:gd name="connsiteX30" fmla="*/ 141776 w 621200"/>
                    <a:gd name="connsiteY30" fmla="*/ 487362 h 1300162"/>
                    <a:gd name="connsiteX31" fmla="*/ 135424 w 621200"/>
                    <a:gd name="connsiteY31" fmla="*/ 385762 h 1300162"/>
                    <a:gd name="connsiteX32" fmla="*/ 65576 w 621200"/>
                    <a:gd name="connsiteY32" fmla="*/ 328612 h 1300162"/>
                    <a:gd name="connsiteX33" fmla="*/ 52876 w 621200"/>
                    <a:gd name="connsiteY33" fmla="*/ 265112 h 1300162"/>
                    <a:gd name="connsiteX34" fmla="*/ 65576 w 621200"/>
                    <a:gd name="connsiteY34" fmla="*/ 207962 h 1300162"/>
                    <a:gd name="connsiteX35" fmla="*/ 2076 w 621200"/>
                    <a:gd name="connsiteY35" fmla="*/ 30162 h 1300162"/>
                    <a:gd name="connsiteX36" fmla="*/ 0 w 621200"/>
                    <a:gd name="connsiteY36" fmla="*/ 30654 h 1300162"/>
                    <a:gd name="connsiteX37" fmla="*/ 30652 w 621200"/>
                    <a:gd name="connsiteY37" fmla="*/ 0 h 1300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621200" h="1300162">
                      <a:moveTo>
                        <a:pt x="30652" y="0"/>
                      </a:moveTo>
                      <a:lnTo>
                        <a:pt x="268776" y="33338"/>
                      </a:lnTo>
                      <a:lnTo>
                        <a:pt x="283064" y="166686"/>
                      </a:lnTo>
                      <a:lnTo>
                        <a:pt x="352120" y="161926"/>
                      </a:lnTo>
                      <a:lnTo>
                        <a:pt x="342596" y="276226"/>
                      </a:lnTo>
                      <a:lnTo>
                        <a:pt x="304496" y="319086"/>
                      </a:lnTo>
                      <a:lnTo>
                        <a:pt x="316400" y="352426"/>
                      </a:lnTo>
                      <a:lnTo>
                        <a:pt x="399744" y="390526"/>
                      </a:lnTo>
                      <a:lnTo>
                        <a:pt x="411652" y="550068"/>
                      </a:lnTo>
                      <a:lnTo>
                        <a:pt x="447368" y="619126"/>
                      </a:lnTo>
                      <a:lnTo>
                        <a:pt x="480708" y="626268"/>
                      </a:lnTo>
                      <a:lnTo>
                        <a:pt x="478328" y="647700"/>
                      </a:lnTo>
                      <a:lnTo>
                        <a:pt x="466420" y="754856"/>
                      </a:lnTo>
                      <a:lnTo>
                        <a:pt x="621200" y="895350"/>
                      </a:lnTo>
                      <a:lnTo>
                        <a:pt x="602152" y="926306"/>
                      </a:lnTo>
                      <a:lnTo>
                        <a:pt x="530712" y="950118"/>
                      </a:lnTo>
                      <a:lnTo>
                        <a:pt x="525952" y="1083468"/>
                      </a:lnTo>
                      <a:lnTo>
                        <a:pt x="490232" y="1112042"/>
                      </a:lnTo>
                      <a:lnTo>
                        <a:pt x="390220" y="1112042"/>
                      </a:lnTo>
                      <a:lnTo>
                        <a:pt x="360868" y="1227812"/>
                      </a:lnTo>
                      <a:lnTo>
                        <a:pt x="319576" y="1198562"/>
                      </a:lnTo>
                      <a:lnTo>
                        <a:pt x="211624" y="1300162"/>
                      </a:lnTo>
                      <a:lnTo>
                        <a:pt x="129076" y="1243012"/>
                      </a:lnTo>
                      <a:lnTo>
                        <a:pt x="122728" y="1090612"/>
                      </a:lnTo>
                      <a:lnTo>
                        <a:pt x="14776" y="1020762"/>
                      </a:lnTo>
                      <a:lnTo>
                        <a:pt x="97328" y="950912"/>
                      </a:lnTo>
                      <a:lnTo>
                        <a:pt x="116376" y="823912"/>
                      </a:lnTo>
                      <a:lnTo>
                        <a:pt x="78276" y="722312"/>
                      </a:lnTo>
                      <a:lnTo>
                        <a:pt x="116376" y="658812"/>
                      </a:lnTo>
                      <a:lnTo>
                        <a:pt x="129076" y="531812"/>
                      </a:lnTo>
                      <a:lnTo>
                        <a:pt x="141776" y="487362"/>
                      </a:lnTo>
                      <a:lnTo>
                        <a:pt x="135424" y="385762"/>
                      </a:lnTo>
                      <a:lnTo>
                        <a:pt x="65576" y="328612"/>
                      </a:lnTo>
                      <a:lnTo>
                        <a:pt x="52876" y="265112"/>
                      </a:lnTo>
                      <a:lnTo>
                        <a:pt x="65576" y="207962"/>
                      </a:lnTo>
                      <a:lnTo>
                        <a:pt x="2076" y="30162"/>
                      </a:lnTo>
                      <a:lnTo>
                        <a:pt x="0" y="30654"/>
                      </a:lnTo>
                      <a:lnTo>
                        <a:pt x="3065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0" name="フリーフォーム: 図形 1049">
                  <a:extLst>
                    <a:ext uri="{FF2B5EF4-FFF2-40B4-BE49-F238E27FC236}">
                      <a16:creationId xmlns:a16="http://schemas.microsoft.com/office/drawing/2014/main" id="{BC66A345-6293-4171-A4EE-098F48A50079}"/>
                    </a:ext>
                  </a:extLst>
                </p:cNvPr>
                <p:cNvSpPr/>
                <p:nvPr/>
              </p:nvSpPr>
              <p:spPr>
                <a:xfrm>
                  <a:off x="38093236" y="29203650"/>
                  <a:ext cx="380620" cy="469900"/>
                </a:xfrm>
                <a:custGeom>
                  <a:avLst/>
                  <a:gdLst>
                    <a:gd name="connsiteX0" fmla="*/ 178212 w 380620"/>
                    <a:gd name="connsiteY0" fmla="*/ 0 h 469900"/>
                    <a:gd name="connsiteX1" fmla="*/ 290132 w 380620"/>
                    <a:gd name="connsiteY1" fmla="*/ 0 h 469900"/>
                    <a:gd name="connsiteX2" fmla="*/ 297276 w 380620"/>
                    <a:gd name="connsiteY2" fmla="*/ 78582 h 469900"/>
                    <a:gd name="connsiteX3" fmla="*/ 313944 w 380620"/>
                    <a:gd name="connsiteY3" fmla="*/ 95250 h 469900"/>
                    <a:gd name="connsiteX4" fmla="*/ 380620 w 380620"/>
                    <a:gd name="connsiteY4" fmla="*/ 126206 h 469900"/>
                    <a:gd name="connsiteX5" fmla="*/ 371096 w 380620"/>
                    <a:gd name="connsiteY5" fmla="*/ 200026 h 469900"/>
                    <a:gd name="connsiteX6" fmla="*/ 282988 w 380620"/>
                    <a:gd name="connsiteY6" fmla="*/ 290514 h 469900"/>
                    <a:gd name="connsiteX7" fmla="*/ 316328 w 380620"/>
                    <a:gd name="connsiteY7" fmla="*/ 359570 h 469900"/>
                    <a:gd name="connsiteX8" fmla="*/ 317264 w 380620"/>
                    <a:gd name="connsiteY8" fmla="*/ 464254 h 469900"/>
                    <a:gd name="connsiteX9" fmla="*/ 159164 w 380620"/>
                    <a:gd name="connsiteY9" fmla="*/ 469900 h 469900"/>
                    <a:gd name="connsiteX10" fmla="*/ 127412 w 380620"/>
                    <a:gd name="connsiteY10" fmla="*/ 381000 h 469900"/>
                    <a:gd name="connsiteX11" fmla="*/ 0 w 380620"/>
                    <a:gd name="connsiteY11" fmla="*/ 358248 h 469900"/>
                    <a:gd name="connsiteX12" fmla="*/ 87728 w 380620"/>
                    <a:gd name="connsiteY12" fmla="*/ 259556 h 469900"/>
                    <a:gd name="connsiteX13" fmla="*/ 87728 w 380620"/>
                    <a:gd name="connsiteY13" fmla="*/ 73818 h 469900"/>
                    <a:gd name="connsiteX14" fmla="*/ 178212 w 380620"/>
                    <a:gd name="connsiteY14" fmla="*/ 0 h 469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80620" h="469900">
                      <a:moveTo>
                        <a:pt x="178212" y="0"/>
                      </a:moveTo>
                      <a:lnTo>
                        <a:pt x="290132" y="0"/>
                      </a:lnTo>
                      <a:lnTo>
                        <a:pt x="297276" y="78582"/>
                      </a:lnTo>
                      <a:lnTo>
                        <a:pt x="313944" y="95250"/>
                      </a:lnTo>
                      <a:lnTo>
                        <a:pt x="380620" y="126206"/>
                      </a:lnTo>
                      <a:lnTo>
                        <a:pt x="371096" y="200026"/>
                      </a:lnTo>
                      <a:lnTo>
                        <a:pt x="282988" y="290514"/>
                      </a:lnTo>
                      <a:lnTo>
                        <a:pt x="316328" y="359570"/>
                      </a:lnTo>
                      <a:lnTo>
                        <a:pt x="317264" y="464254"/>
                      </a:lnTo>
                      <a:lnTo>
                        <a:pt x="159164" y="469900"/>
                      </a:lnTo>
                      <a:lnTo>
                        <a:pt x="127412" y="381000"/>
                      </a:lnTo>
                      <a:lnTo>
                        <a:pt x="0" y="358248"/>
                      </a:lnTo>
                      <a:lnTo>
                        <a:pt x="87728" y="259556"/>
                      </a:lnTo>
                      <a:lnTo>
                        <a:pt x="87728" y="73818"/>
                      </a:lnTo>
                      <a:lnTo>
                        <a:pt x="17821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1" name="フリーフォーム: 図形 1050">
                  <a:extLst>
                    <a:ext uri="{FF2B5EF4-FFF2-40B4-BE49-F238E27FC236}">
                      <a16:creationId xmlns:a16="http://schemas.microsoft.com/office/drawing/2014/main" id="{DBDF9B1B-B019-461D-91FD-CBD34D0AD800}"/>
                    </a:ext>
                  </a:extLst>
                </p:cNvPr>
                <p:cNvSpPr/>
                <p:nvPr/>
              </p:nvSpPr>
              <p:spPr>
                <a:xfrm>
                  <a:off x="38640544" y="29320332"/>
                  <a:ext cx="371164" cy="302418"/>
                </a:xfrm>
                <a:custGeom>
                  <a:avLst/>
                  <a:gdLst>
                    <a:gd name="connsiteX0" fmla="*/ 342900 w 371164"/>
                    <a:gd name="connsiteY0" fmla="*/ 0 h 302418"/>
                    <a:gd name="connsiteX1" fmla="*/ 371164 w 371164"/>
                    <a:gd name="connsiteY1" fmla="*/ 32682 h 302418"/>
                    <a:gd name="connsiteX2" fmla="*/ 364332 w 371164"/>
                    <a:gd name="connsiteY2" fmla="*/ 35718 h 302418"/>
                    <a:gd name="connsiteX3" fmla="*/ 330244 w 371164"/>
                    <a:gd name="connsiteY3" fmla="*/ 240256 h 302418"/>
                    <a:gd name="connsiteX4" fmla="*/ 221456 w 371164"/>
                    <a:gd name="connsiteY4" fmla="*/ 302418 h 302418"/>
                    <a:gd name="connsiteX5" fmla="*/ 166320 w 371164"/>
                    <a:gd name="connsiteY5" fmla="*/ 263824 h 302418"/>
                    <a:gd name="connsiteX6" fmla="*/ 164304 w 371164"/>
                    <a:gd name="connsiteY6" fmla="*/ 259556 h 302418"/>
                    <a:gd name="connsiteX7" fmla="*/ 71436 w 371164"/>
                    <a:gd name="connsiteY7" fmla="*/ 178592 h 302418"/>
                    <a:gd name="connsiteX8" fmla="*/ 80960 w 371164"/>
                    <a:gd name="connsiteY8" fmla="*/ 135732 h 302418"/>
                    <a:gd name="connsiteX9" fmla="*/ 0 w 371164"/>
                    <a:gd name="connsiteY9" fmla="*/ 114300 h 302418"/>
                    <a:gd name="connsiteX10" fmla="*/ 14288 w 371164"/>
                    <a:gd name="connsiteY10" fmla="*/ 47624 h 302418"/>
                    <a:gd name="connsiteX11" fmla="*/ 85724 w 371164"/>
                    <a:gd name="connsiteY11" fmla="*/ 61912 h 302418"/>
                    <a:gd name="connsiteX12" fmla="*/ 111920 w 371164"/>
                    <a:gd name="connsiteY12" fmla="*/ 19048 h 302418"/>
                    <a:gd name="connsiteX13" fmla="*/ 166688 w 371164"/>
                    <a:gd name="connsiteY13" fmla="*/ 35718 h 302418"/>
                    <a:gd name="connsiteX14" fmla="*/ 159544 w 371164"/>
                    <a:gd name="connsiteY14" fmla="*/ 76200 h 302418"/>
                    <a:gd name="connsiteX15" fmla="*/ 242888 w 371164"/>
                    <a:gd name="connsiteY15" fmla="*/ 69056 h 302418"/>
                    <a:gd name="connsiteX16" fmla="*/ 342900 w 371164"/>
                    <a:gd name="connsiteY16" fmla="*/ 0 h 3024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71164" h="302418">
                      <a:moveTo>
                        <a:pt x="342900" y="0"/>
                      </a:moveTo>
                      <a:lnTo>
                        <a:pt x="371164" y="32682"/>
                      </a:lnTo>
                      <a:lnTo>
                        <a:pt x="364332" y="35718"/>
                      </a:lnTo>
                      <a:lnTo>
                        <a:pt x="330244" y="240256"/>
                      </a:lnTo>
                      <a:lnTo>
                        <a:pt x="221456" y="302418"/>
                      </a:lnTo>
                      <a:lnTo>
                        <a:pt x="166320" y="263824"/>
                      </a:lnTo>
                      <a:lnTo>
                        <a:pt x="164304" y="259556"/>
                      </a:lnTo>
                      <a:lnTo>
                        <a:pt x="71436" y="178592"/>
                      </a:lnTo>
                      <a:lnTo>
                        <a:pt x="80960" y="135732"/>
                      </a:lnTo>
                      <a:lnTo>
                        <a:pt x="0" y="114300"/>
                      </a:lnTo>
                      <a:lnTo>
                        <a:pt x="14288" y="47624"/>
                      </a:lnTo>
                      <a:lnTo>
                        <a:pt x="85724" y="61912"/>
                      </a:lnTo>
                      <a:lnTo>
                        <a:pt x="111920" y="19048"/>
                      </a:lnTo>
                      <a:lnTo>
                        <a:pt x="166688" y="35718"/>
                      </a:lnTo>
                      <a:lnTo>
                        <a:pt x="159544" y="76200"/>
                      </a:lnTo>
                      <a:lnTo>
                        <a:pt x="242888" y="69056"/>
                      </a:lnTo>
                      <a:lnTo>
                        <a:pt x="34290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2" name="フリーフォーム: 図形 1051">
                  <a:extLst>
                    <a:ext uri="{FF2B5EF4-FFF2-40B4-BE49-F238E27FC236}">
                      <a16:creationId xmlns:a16="http://schemas.microsoft.com/office/drawing/2014/main" id="{C51D2B3E-0680-4CAB-84B5-FCBC8E91DB3E}"/>
                    </a:ext>
                  </a:extLst>
                </p:cNvPr>
                <p:cNvSpPr/>
                <p:nvPr/>
              </p:nvSpPr>
              <p:spPr>
                <a:xfrm>
                  <a:off x="37261800" y="29592758"/>
                  <a:ext cx="554400" cy="804692"/>
                </a:xfrm>
                <a:custGeom>
                  <a:avLst/>
                  <a:gdLst>
                    <a:gd name="connsiteX0" fmla="*/ 554400 w 554400"/>
                    <a:gd name="connsiteY0" fmla="*/ 0 h 804692"/>
                    <a:gd name="connsiteX1" fmla="*/ 546100 w 554400"/>
                    <a:gd name="connsiteY1" fmla="*/ 195092 h 804692"/>
                    <a:gd name="connsiteX2" fmla="*/ 463552 w 554400"/>
                    <a:gd name="connsiteY2" fmla="*/ 258592 h 804692"/>
                    <a:gd name="connsiteX3" fmla="*/ 495300 w 554400"/>
                    <a:gd name="connsiteY3" fmla="*/ 341142 h 804692"/>
                    <a:gd name="connsiteX4" fmla="*/ 482600 w 554400"/>
                    <a:gd name="connsiteY4" fmla="*/ 512592 h 804692"/>
                    <a:gd name="connsiteX5" fmla="*/ 514352 w 554400"/>
                    <a:gd name="connsiteY5" fmla="*/ 582442 h 804692"/>
                    <a:gd name="connsiteX6" fmla="*/ 533400 w 554400"/>
                    <a:gd name="connsiteY6" fmla="*/ 684042 h 804692"/>
                    <a:gd name="connsiteX7" fmla="*/ 412752 w 554400"/>
                    <a:gd name="connsiteY7" fmla="*/ 804692 h 804692"/>
                    <a:gd name="connsiteX8" fmla="*/ 196848 w 554400"/>
                    <a:gd name="connsiteY8" fmla="*/ 779292 h 804692"/>
                    <a:gd name="connsiteX9" fmla="*/ 177800 w 554400"/>
                    <a:gd name="connsiteY9" fmla="*/ 696742 h 804692"/>
                    <a:gd name="connsiteX10" fmla="*/ 101600 w 554400"/>
                    <a:gd name="connsiteY10" fmla="*/ 677692 h 804692"/>
                    <a:gd name="connsiteX11" fmla="*/ 95248 w 554400"/>
                    <a:gd name="connsiteY11" fmla="*/ 588792 h 804692"/>
                    <a:gd name="connsiteX12" fmla="*/ 0 w 554400"/>
                    <a:gd name="connsiteY12" fmla="*/ 461792 h 804692"/>
                    <a:gd name="connsiteX13" fmla="*/ 43472 w 554400"/>
                    <a:gd name="connsiteY13" fmla="*/ 342240 h 804692"/>
                    <a:gd name="connsiteX14" fmla="*/ 104776 w 554400"/>
                    <a:gd name="connsiteY14" fmla="*/ 346698 h 804692"/>
                    <a:gd name="connsiteX15" fmla="*/ 240504 w 554400"/>
                    <a:gd name="connsiteY15" fmla="*/ 270498 h 804692"/>
                    <a:gd name="connsiteX16" fmla="*/ 371476 w 554400"/>
                    <a:gd name="connsiteY16" fmla="*/ 291930 h 804692"/>
                    <a:gd name="connsiteX17" fmla="*/ 381000 w 554400"/>
                    <a:gd name="connsiteY17" fmla="*/ 165722 h 804692"/>
                    <a:gd name="connsiteX18" fmla="*/ 450056 w 554400"/>
                    <a:gd name="connsiteY18" fmla="*/ 56186 h 804692"/>
                    <a:gd name="connsiteX19" fmla="*/ 554400 w 554400"/>
                    <a:gd name="connsiteY19" fmla="*/ 0 h 8046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54400" h="804692">
                      <a:moveTo>
                        <a:pt x="554400" y="0"/>
                      </a:moveTo>
                      <a:lnTo>
                        <a:pt x="546100" y="195092"/>
                      </a:lnTo>
                      <a:lnTo>
                        <a:pt x="463552" y="258592"/>
                      </a:lnTo>
                      <a:lnTo>
                        <a:pt x="495300" y="341142"/>
                      </a:lnTo>
                      <a:lnTo>
                        <a:pt x="482600" y="512592"/>
                      </a:lnTo>
                      <a:lnTo>
                        <a:pt x="514352" y="582442"/>
                      </a:lnTo>
                      <a:lnTo>
                        <a:pt x="533400" y="684042"/>
                      </a:lnTo>
                      <a:lnTo>
                        <a:pt x="412752" y="804692"/>
                      </a:lnTo>
                      <a:lnTo>
                        <a:pt x="196848" y="779292"/>
                      </a:lnTo>
                      <a:lnTo>
                        <a:pt x="177800" y="696742"/>
                      </a:lnTo>
                      <a:lnTo>
                        <a:pt x="101600" y="677692"/>
                      </a:lnTo>
                      <a:lnTo>
                        <a:pt x="95248" y="588792"/>
                      </a:lnTo>
                      <a:lnTo>
                        <a:pt x="0" y="461792"/>
                      </a:lnTo>
                      <a:lnTo>
                        <a:pt x="43472" y="342240"/>
                      </a:lnTo>
                      <a:lnTo>
                        <a:pt x="104776" y="346698"/>
                      </a:lnTo>
                      <a:lnTo>
                        <a:pt x="240504" y="270498"/>
                      </a:lnTo>
                      <a:lnTo>
                        <a:pt x="371476" y="291930"/>
                      </a:lnTo>
                      <a:lnTo>
                        <a:pt x="381000" y="165722"/>
                      </a:lnTo>
                      <a:lnTo>
                        <a:pt x="450056" y="56186"/>
                      </a:lnTo>
                      <a:lnTo>
                        <a:pt x="55440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3" name="フリーフォーム: 図形 1052">
                  <a:extLst>
                    <a:ext uri="{FF2B5EF4-FFF2-40B4-BE49-F238E27FC236}">
                      <a16:creationId xmlns:a16="http://schemas.microsoft.com/office/drawing/2014/main" id="{8407A1F4-8251-437C-9916-5354AD605857}"/>
                    </a:ext>
                  </a:extLst>
                </p:cNvPr>
                <p:cNvSpPr/>
                <p:nvPr/>
              </p:nvSpPr>
              <p:spPr>
                <a:xfrm>
                  <a:off x="38672396" y="27832050"/>
                  <a:ext cx="522980" cy="445294"/>
                </a:xfrm>
                <a:custGeom>
                  <a:avLst/>
                  <a:gdLst>
                    <a:gd name="connsiteX0" fmla="*/ 294380 w 522980"/>
                    <a:gd name="connsiteY0" fmla="*/ 0 h 445294"/>
                    <a:gd name="connsiteX1" fmla="*/ 332480 w 522980"/>
                    <a:gd name="connsiteY1" fmla="*/ 23814 h 445294"/>
                    <a:gd name="connsiteX2" fmla="*/ 369024 w 522980"/>
                    <a:gd name="connsiteY2" fmla="*/ 10110 h 445294"/>
                    <a:gd name="connsiteX3" fmla="*/ 408680 w 522980"/>
                    <a:gd name="connsiteY3" fmla="*/ 76200 h 445294"/>
                    <a:gd name="connsiteX4" fmla="*/ 446780 w 522980"/>
                    <a:gd name="connsiteY4" fmla="*/ 85726 h 445294"/>
                    <a:gd name="connsiteX5" fmla="*/ 446780 w 522980"/>
                    <a:gd name="connsiteY5" fmla="*/ 190500 h 445294"/>
                    <a:gd name="connsiteX6" fmla="*/ 522980 w 522980"/>
                    <a:gd name="connsiteY6" fmla="*/ 247650 h 445294"/>
                    <a:gd name="connsiteX7" fmla="*/ 500168 w 522980"/>
                    <a:gd name="connsiteY7" fmla="*/ 308484 h 445294"/>
                    <a:gd name="connsiteX8" fmla="*/ 425348 w 522980"/>
                    <a:gd name="connsiteY8" fmla="*/ 316706 h 445294"/>
                    <a:gd name="connsiteX9" fmla="*/ 325336 w 522980"/>
                    <a:gd name="connsiteY9" fmla="*/ 288130 h 445294"/>
                    <a:gd name="connsiteX10" fmla="*/ 244372 w 522980"/>
                    <a:gd name="connsiteY10" fmla="*/ 330994 h 445294"/>
                    <a:gd name="connsiteX11" fmla="*/ 199128 w 522980"/>
                    <a:gd name="connsiteY11" fmla="*/ 321470 h 445294"/>
                    <a:gd name="connsiteX12" fmla="*/ 87212 w 522980"/>
                    <a:gd name="connsiteY12" fmla="*/ 445294 h 445294"/>
                    <a:gd name="connsiteX13" fmla="*/ 0 w 522980"/>
                    <a:gd name="connsiteY13" fmla="*/ 307768 h 445294"/>
                    <a:gd name="connsiteX14" fmla="*/ 137216 w 522980"/>
                    <a:gd name="connsiteY14" fmla="*/ 300038 h 445294"/>
                    <a:gd name="connsiteX15" fmla="*/ 151504 w 522980"/>
                    <a:gd name="connsiteY15" fmla="*/ 221456 h 445294"/>
                    <a:gd name="connsiteX16" fmla="*/ 130072 w 522980"/>
                    <a:gd name="connsiteY16" fmla="*/ 192882 h 445294"/>
                    <a:gd name="connsiteX17" fmla="*/ 130072 w 522980"/>
                    <a:gd name="connsiteY17" fmla="*/ 150018 h 445294"/>
                    <a:gd name="connsiteX18" fmla="*/ 91972 w 522980"/>
                    <a:gd name="connsiteY18" fmla="*/ 116682 h 445294"/>
                    <a:gd name="connsiteX19" fmla="*/ 180732 w 522980"/>
                    <a:gd name="connsiteY19" fmla="*/ 19334 h 445294"/>
                    <a:gd name="connsiteX20" fmla="*/ 227704 w 522980"/>
                    <a:gd name="connsiteY20" fmla="*/ 52388 h 445294"/>
                    <a:gd name="connsiteX21" fmla="*/ 294380 w 522980"/>
                    <a:gd name="connsiteY21" fmla="*/ 0 h 4452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522980" h="445294">
                      <a:moveTo>
                        <a:pt x="294380" y="0"/>
                      </a:moveTo>
                      <a:lnTo>
                        <a:pt x="332480" y="23814"/>
                      </a:lnTo>
                      <a:lnTo>
                        <a:pt x="369024" y="10110"/>
                      </a:lnTo>
                      <a:lnTo>
                        <a:pt x="408680" y="76200"/>
                      </a:lnTo>
                      <a:lnTo>
                        <a:pt x="446780" y="85726"/>
                      </a:lnTo>
                      <a:lnTo>
                        <a:pt x="446780" y="190500"/>
                      </a:lnTo>
                      <a:lnTo>
                        <a:pt x="522980" y="247650"/>
                      </a:lnTo>
                      <a:lnTo>
                        <a:pt x="500168" y="308484"/>
                      </a:lnTo>
                      <a:lnTo>
                        <a:pt x="425348" y="316706"/>
                      </a:lnTo>
                      <a:lnTo>
                        <a:pt x="325336" y="288130"/>
                      </a:lnTo>
                      <a:lnTo>
                        <a:pt x="244372" y="330994"/>
                      </a:lnTo>
                      <a:lnTo>
                        <a:pt x="199128" y="321470"/>
                      </a:lnTo>
                      <a:lnTo>
                        <a:pt x="87212" y="445294"/>
                      </a:lnTo>
                      <a:lnTo>
                        <a:pt x="0" y="307768"/>
                      </a:lnTo>
                      <a:lnTo>
                        <a:pt x="137216" y="300038"/>
                      </a:lnTo>
                      <a:lnTo>
                        <a:pt x="151504" y="221456"/>
                      </a:lnTo>
                      <a:lnTo>
                        <a:pt x="130072" y="192882"/>
                      </a:lnTo>
                      <a:lnTo>
                        <a:pt x="130072" y="150018"/>
                      </a:lnTo>
                      <a:lnTo>
                        <a:pt x="91972" y="116682"/>
                      </a:lnTo>
                      <a:lnTo>
                        <a:pt x="180732" y="19334"/>
                      </a:lnTo>
                      <a:lnTo>
                        <a:pt x="227704" y="52388"/>
                      </a:lnTo>
                      <a:lnTo>
                        <a:pt x="29438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4" name="フリーフォーム: 図形 1053">
                  <a:extLst>
                    <a:ext uri="{FF2B5EF4-FFF2-40B4-BE49-F238E27FC236}">
                      <a16:creationId xmlns:a16="http://schemas.microsoft.com/office/drawing/2014/main" id="{59D66B19-CD3C-4AEC-804D-F30E35543156}"/>
                    </a:ext>
                  </a:extLst>
                </p:cNvPr>
                <p:cNvSpPr/>
                <p:nvPr/>
              </p:nvSpPr>
              <p:spPr>
                <a:xfrm>
                  <a:off x="37071616" y="28148756"/>
                  <a:ext cx="680720" cy="426244"/>
                </a:xfrm>
                <a:custGeom>
                  <a:avLst/>
                  <a:gdLst>
                    <a:gd name="connsiteX0" fmla="*/ 594996 w 680720"/>
                    <a:gd name="connsiteY0" fmla="*/ 0 h 426244"/>
                    <a:gd name="connsiteX1" fmla="*/ 642624 w 680720"/>
                    <a:gd name="connsiteY1" fmla="*/ 2382 h 426244"/>
                    <a:gd name="connsiteX2" fmla="*/ 642992 w 680720"/>
                    <a:gd name="connsiteY2" fmla="*/ 1134 h 426244"/>
                    <a:gd name="connsiteX3" fmla="*/ 680720 w 680720"/>
                    <a:gd name="connsiteY3" fmla="*/ 16668 h 426244"/>
                    <a:gd name="connsiteX4" fmla="*/ 659288 w 680720"/>
                    <a:gd name="connsiteY4" fmla="*/ 126208 h 426244"/>
                    <a:gd name="connsiteX5" fmla="*/ 585472 w 680720"/>
                    <a:gd name="connsiteY5" fmla="*/ 209550 h 426244"/>
                    <a:gd name="connsiteX6" fmla="*/ 516416 w 680720"/>
                    <a:gd name="connsiteY6" fmla="*/ 238124 h 426244"/>
                    <a:gd name="connsiteX7" fmla="*/ 516416 w 680720"/>
                    <a:gd name="connsiteY7" fmla="*/ 295276 h 426244"/>
                    <a:gd name="connsiteX8" fmla="*/ 568804 w 680720"/>
                    <a:gd name="connsiteY8" fmla="*/ 376238 h 426244"/>
                    <a:gd name="connsiteX9" fmla="*/ 471172 w 680720"/>
                    <a:gd name="connsiteY9" fmla="*/ 383382 h 426244"/>
                    <a:gd name="connsiteX10" fmla="*/ 466408 w 680720"/>
                    <a:gd name="connsiteY10" fmla="*/ 411956 h 426244"/>
                    <a:gd name="connsiteX11" fmla="*/ 421164 w 680720"/>
                    <a:gd name="connsiteY11" fmla="*/ 426244 h 426244"/>
                    <a:gd name="connsiteX12" fmla="*/ 344964 w 680720"/>
                    <a:gd name="connsiteY12" fmla="*/ 364332 h 426244"/>
                    <a:gd name="connsiteX13" fmla="*/ 240192 w 680720"/>
                    <a:gd name="connsiteY13" fmla="*/ 347664 h 426244"/>
                    <a:gd name="connsiteX14" fmla="*/ 192564 w 680720"/>
                    <a:gd name="connsiteY14" fmla="*/ 328612 h 426244"/>
                    <a:gd name="connsiteX15" fmla="*/ 163992 w 680720"/>
                    <a:gd name="connsiteY15" fmla="*/ 364332 h 426244"/>
                    <a:gd name="connsiteX16" fmla="*/ 68740 w 680720"/>
                    <a:gd name="connsiteY16" fmla="*/ 361950 h 426244"/>
                    <a:gd name="connsiteX17" fmla="*/ 0 w 680720"/>
                    <a:gd name="connsiteY17" fmla="*/ 233064 h 426244"/>
                    <a:gd name="connsiteX18" fmla="*/ 104460 w 680720"/>
                    <a:gd name="connsiteY18" fmla="*/ 221456 h 426244"/>
                    <a:gd name="connsiteX19" fmla="*/ 147320 w 680720"/>
                    <a:gd name="connsiteY19" fmla="*/ 90488 h 426244"/>
                    <a:gd name="connsiteX20" fmla="*/ 242572 w 680720"/>
                    <a:gd name="connsiteY20" fmla="*/ 90488 h 426244"/>
                    <a:gd name="connsiteX21" fmla="*/ 237808 w 680720"/>
                    <a:gd name="connsiteY21" fmla="*/ 4764 h 426244"/>
                    <a:gd name="connsiteX22" fmla="*/ 364016 w 680720"/>
                    <a:gd name="connsiteY22" fmla="*/ 4764 h 426244"/>
                    <a:gd name="connsiteX23" fmla="*/ 442596 w 680720"/>
                    <a:gd name="connsiteY23" fmla="*/ 111920 h 426244"/>
                    <a:gd name="connsiteX24" fmla="*/ 594996 w 680720"/>
                    <a:gd name="connsiteY24" fmla="*/ 0 h 426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680720" h="426244">
                      <a:moveTo>
                        <a:pt x="594996" y="0"/>
                      </a:moveTo>
                      <a:lnTo>
                        <a:pt x="642624" y="2382"/>
                      </a:lnTo>
                      <a:lnTo>
                        <a:pt x="642992" y="1134"/>
                      </a:lnTo>
                      <a:lnTo>
                        <a:pt x="680720" y="16668"/>
                      </a:lnTo>
                      <a:lnTo>
                        <a:pt x="659288" y="126208"/>
                      </a:lnTo>
                      <a:lnTo>
                        <a:pt x="585472" y="209550"/>
                      </a:lnTo>
                      <a:lnTo>
                        <a:pt x="516416" y="238124"/>
                      </a:lnTo>
                      <a:lnTo>
                        <a:pt x="516416" y="295276"/>
                      </a:lnTo>
                      <a:lnTo>
                        <a:pt x="568804" y="376238"/>
                      </a:lnTo>
                      <a:lnTo>
                        <a:pt x="471172" y="383382"/>
                      </a:lnTo>
                      <a:lnTo>
                        <a:pt x="466408" y="411956"/>
                      </a:lnTo>
                      <a:lnTo>
                        <a:pt x="421164" y="426244"/>
                      </a:lnTo>
                      <a:lnTo>
                        <a:pt x="344964" y="364332"/>
                      </a:lnTo>
                      <a:lnTo>
                        <a:pt x="240192" y="347664"/>
                      </a:lnTo>
                      <a:lnTo>
                        <a:pt x="192564" y="328612"/>
                      </a:lnTo>
                      <a:lnTo>
                        <a:pt x="163992" y="364332"/>
                      </a:lnTo>
                      <a:lnTo>
                        <a:pt x="68740" y="361950"/>
                      </a:lnTo>
                      <a:lnTo>
                        <a:pt x="0" y="233064"/>
                      </a:lnTo>
                      <a:lnTo>
                        <a:pt x="104460" y="221456"/>
                      </a:lnTo>
                      <a:lnTo>
                        <a:pt x="147320" y="90488"/>
                      </a:lnTo>
                      <a:lnTo>
                        <a:pt x="242572" y="90488"/>
                      </a:lnTo>
                      <a:lnTo>
                        <a:pt x="237808" y="4764"/>
                      </a:lnTo>
                      <a:lnTo>
                        <a:pt x="364016" y="4764"/>
                      </a:lnTo>
                      <a:lnTo>
                        <a:pt x="442596" y="111920"/>
                      </a:lnTo>
                      <a:lnTo>
                        <a:pt x="59499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5" name="フリーフォーム: 図形 1054">
                  <a:extLst>
                    <a:ext uri="{FF2B5EF4-FFF2-40B4-BE49-F238E27FC236}">
                      <a16:creationId xmlns:a16="http://schemas.microsoft.com/office/drawing/2014/main" id="{5BCC5821-B549-4F80-B787-2AF27211B1EC}"/>
                    </a:ext>
                  </a:extLst>
                </p:cNvPr>
                <p:cNvSpPr/>
                <p:nvPr/>
              </p:nvSpPr>
              <p:spPr>
                <a:xfrm>
                  <a:off x="38979744" y="28991302"/>
                  <a:ext cx="584864" cy="361712"/>
                </a:xfrm>
                <a:custGeom>
                  <a:avLst/>
                  <a:gdLst>
                    <a:gd name="connsiteX0" fmla="*/ 313164 w 584864"/>
                    <a:gd name="connsiteY0" fmla="*/ 0 h 361712"/>
                    <a:gd name="connsiteX1" fmla="*/ 313264 w 584864"/>
                    <a:gd name="connsiteY1" fmla="*/ 418 h 361712"/>
                    <a:gd name="connsiteX2" fmla="*/ 584864 w 584864"/>
                    <a:gd name="connsiteY2" fmla="*/ 9514 h 361712"/>
                    <a:gd name="connsiteX3" fmla="*/ 549008 w 584864"/>
                    <a:gd name="connsiteY3" fmla="*/ 117098 h 361712"/>
                    <a:gd name="connsiteX4" fmla="*/ 425180 w 584864"/>
                    <a:gd name="connsiteY4" fmla="*/ 145674 h 361712"/>
                    <a:gd name="connsiteX5" fmla="*/ 348980 w 584864"/>
                    <a:gd name="connsiteY5" fmla="*/ 250448 h 361712"/>
                    <a:gd name="connsiteX6" fmla="*/ 225156 w 584864"/>
                    <a:gd name="connsiteY6" fmla="*/ 317122 h 361712"/>
                    <a:gd name="connsiteX7" fmla="*/ 110856 w 584864"/>
                    <a:gd name="connsiteY7" fmla="*/ 326648 h 361712"/>
                    <a:gd name="connsiteX8" fmla="*/ 31964 w 584864"/>
                    <a:gd name="connsiteY8" fmla="*/ 361712 h 361712"/>
                    <a:gd name="connsiteX9" fmla="*/ 3700 w 584864"/>
                    <a:gd name="connsiteY9" fmla="*/ 329030 h 361712"/>
                    <a:gd name="connsiteX10" fmla="*/ 0 w 584864"/>
                    <a:gd name="connsiteY10" fmla="*/ 331586 h 361712"/>
                    <a:gd name="connsiteX11" fmla="*/ 32276 w 584864"/>
                    <a:gd name="connsiteY11" fmla="*/ 236162 h 361712"/>
                    <a:gd name="connsiteX12" fmla="*/ 120380 w 584864"/>
                    <a:gd name="connsiteY12" fmla="*/ 164722 h 361712"/>
                    <a:gd name="connsiteX13" fmla="*/ 148956 w 584864"/>
                    <a:gd name="connsiteY13" fmla="*/ 98048 h 361712"/>
                    <a:gd name="connsiteX14" fmla="*/ 227536 w 584864"/>
                    <a:gd name="connsiteY14" fmla="*/ 95666 h 361712"/>
                    <a:gd name="connsiteX15" fmla="*/ 277544 w 584864"/>
                    <a:gd name="connsiteY15" fmla="*/ 21848 h 361712"/>
                    <a:gd name="connsiteX16" fmla="*/ 313164 w 584864"/>
                    <a:gd name="connsiteY16" fmla="*/ 0 h 361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84864" h="361712">
                      <a:moveTo>
                        <a:pt x="313164" y="0"/>
                      </a:moveTo>
                      <a:lnTo>
                        <a:pt x="313264" y="418"/>
                      </a:lnTo>
                      <a:lnTo>
                        <a:pt x="584864" y="9514"/>
                      </a:lnTo>
                      <a:lnTo>
                        <a:pt x="549008" y="117098"/>
                      </a:lnTo>
                      <a:lnTo>
                        <a:pt x="425180" y="145674"/>
                      </a:lnTo>
                      <a:lnTo>
                        <a:pt x="348980" y="250448"/>
                      </a:lnTo>
                      <a:lnTo>
                        <a:pt x="225156" y="317122"/>
                      </a:lnTo>
                      <a:lnTo>
                        <a:pt x="110856" y="326648"/>
                      </a:lnTo>
                      <a:lnTo>
                        <a:pt x="31964" y="361712"/>
                      </a:lnTo>
                      <a:lnTo>
                        <a:pt x="3700" y="329030"/>
                      </a:lnTo>
                      <a:lnTo>
                        <a:pt x="0" y="331586"/>
                      </a:lnTo>
                      <a:lnTo>
                        <a:pt x="32276" y="236162"/>
                      </a:lnTo>
                      <a:lnTo>
                        <a:pt x="120380" y="164722"/>
                      </a:lnTo>
                      <a:lnTo>
                        <a:pt x="148956" y="98048"/>
                      </a:lnTo>
                      <a:lnTo>
                        <a:pt x="227536" y="95666"/>
                      </a:lnTo>
                      <a:lnTo>
                        <a:pt x="277544" y="21848"/>
                      </a:lnTo>
                      <a:lnTo>
                        <a:pt x="31316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6" name="フリーフォーム: 図形 1055">
                  <a:extLst>
                    <a:ext uri="{FF2B5EF4-FFF2-40B4-BE49-F238E27FC236}">
                      <a16:creationId xmlns:a16="http://schemas.microsoft.com/office/drawing/2014/main" id="{C9568F55-5F79-4861-B6DF-DF7AD1301187}"/>
                    </a:ext>
                  </a:extLst>
                </p:cNvPr>
                <p:cNvSpPr/>
                <p:nvPr/>
              </p:nvSpPr>
              <p:spPr>
                <a:xfrm>
                  <a:off x="38763584" y="28120180"/>
                  <a:ext cx="491668" cy="243968"/>
                </a:xfrm>
                <a:custGeom>
                  <a:avLst/>
                  <a:gdLst>
                    <a:gd name="connsiteX0" fmla="*/ 234148 w 491668"/>
                    <a:gd name="connsiteY0" fmla="*/ 0 h 243968"/>
                    <a:gd name="connsiteX1" fmla="*/ 334160 w 491668"/>
                    <a:gd name="connsiteY1" fmla="*/ 28576 h 243968"/>
                    <a:gd name="connsiteX2" fmla="*/ 408980 w 491668"/>
                    <a:gd name="connsiteY2" fmla="*/ 20354 h 243968"/>
                    <a:gd name="connsiteX3" fmla="*/ 403216 w 491668"/>
                    <a:gd name="connsiteY3" fmla="*/ 35720 h 243968"/>
                    <a:gd name="connsiteX4" fmla="*/ 491668 w 491668"/>
                    <a:gd name="connsiteY4" fmla="*/ 174716 h 243968"/>
                    <a:gd name="connsiteX5" fmla="*/ 457984 w 491668"/>
                    <a:gd name="connsiteY5" fmla="*/ 176214 h 243968"/>
                    <a:gd name="connsiteX6" fmla="*/ 438936 w 491668"/>
                    <a:gd name="connsiteY6" fmla="*/ 226220 h 243968"/>
                    <a:gd name="connsiteX7" fmla="*/ 379404 w 491668"/>
                    <a:gd name="connsiteY7" fmla="*/ 235744 h 243968"/>
                    <a:gd name="connsiteX8" fmla="*/ 378104 w 491668"/>
                    <a:gd name="connsiteY8" fmla="*/ 243968 h 243968"/>
                    <a:gd name="connsiteX9" fmla="*/ 296060 w 491668"/>
                    <a:gd name="connsiteY9" fmla="*/ 192884 h 243968"/>
                    <a:gd name="connsiteX10" fmla="*/ 262720 w 491668"/>
                    <a:gd name="connsiteY10" fmla="*/ 140496 h 243968"/>
                    <a:gd name="connsiteX11" fmla="*/ 167472 w 491668"/>
                    <a:gd name="connsiteY11" fmla="*/ 128588 h 243968"/>
                    <a:gd name="connsiteX12" fmla="*/ 24596 w 491668"/>
                    <a:gd name="connsiteY12" fmla="*/ 197644 h 243968"/>
                    <a:gd name="connsiteX13" fmla="*/ 784 w 491668"/>
                    <a:gd name="connsiteY13" fmla="*/ 157164 h 243968"/>
                    <a:gd name="connsiteX14" fmla="*/ 0 w 491668"/>
                    <a:gd name="connsiteY14" fmla="*/ 152766 h 243968"/>
                    <a:gd name="connsiteX15" fmla="*/ 107940 w 491668"/>
                    <a:gd name="connsiteY15" fmla="*/ 33340 h 243968"/>
                    <a:gd name="connsiteX16" fmla="*/ 153184 w 491668"/>
                    <a:gd name="connsiteY16" fmla="*/ 42864 h 243968"/>
                    <a:gd name="connsiteX17" fmla="*/ 234148 w 491668"/>
                    <a:gd name="connsiteY17" fmla="*/ 0 h 243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91668" h="243968">
                      <a:moveTo>
                        <a:pt x="234148" y="0"/>
                      </a:moveTo>
                      <a:lnTo>
                        <a:pt x="334160" y="28576"/>
                      </a:lnTo>
                      <a:lnTo>
                        <a:pt x="408980" y="20354"/>
                      </a:lnTo>
                      <a:lnTo>
                        <a:pt x="403216" y="35720"/>
                      </a:lnTo>
                      <a:lnTo>
                        <a:pt x="491668" y="174716"/>
                      </a:lnTo>
                      <a:lnTo>
                        <a:pt x="457984" y="176214"/>
                      </a:lnTo>
                      <a:lnTo>
                        <a:pt x="438936" y="226220"/>
                      </a:lnTo>
                      <a:lnTo>
                        <a:pt x="379404" y="235744"/>
                      </a:lnTo>
                      <a:lnTo>
                        <a:pt x="378104" y="243968"/>
                      </a:lnTo>
                      <a:lnTo>
                        <a:pt x="296060" y="192884"/>
                      </a:lnTo>
                      <a:lnTo>
                        <a:pt x="262720" y="140496"/>
                      </a:lnTo>
                      <a:lnTo>
                        <a:pt x="167472" y="128588"/>
                      </a:lnTo>
                      <a:lnTo>
                        <a:pt x="24596" y="197644"/>
                      </a:lnTo>
                      <a:lnTo>
                        <a:pt x="784" y="157164"/>
                      </a:lnTo>
                      <a:lnTo>
                        <a:pt x="0" y="152766"/>
                      </a:lnTo>
                      <a:lnTo>
                        <a:pt x="107940" y="33340"/>
                      </a:lnTo>
                      <a:lnTo>
                        <a:pt x="153184" y="42864"/>
                      </a:lnTo>
                      <a:lnTo>
                        <a:pt x="23414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7" name="フリーフォーム: 図形 1056">
                  <a:extLst>
                    <a:ext uri="{FF2B5EF4-FFF2-40B4-BE49-F238E27FC236}">
                      <a16:creationId xmlns:a16="http://schemas.microsoft.com/office/drawing/2014/main" id="{B3B9FF18-5FD9-4129-B527-81109F01DA7B}"/>
                    </a:ext>
                  </a:extLst>
                </p:cNvPr>
                <p:cNvSpPr/>
                <p:nvPr/>
              </p:nvSpPr>
              <p:spPr>
                <a:xfrm>
                  <a:off x="37988080" y="27640416"/>
                  <a:ext cx="684516" cy="989352"/>
                </a:xfrm>
                <a:custGeom>
                  <a:avLst/>
                  <a:gdLst>
                    <a:gd name="connsiteX0" fmla="*/ 407600 w 684516"/>
                    <a:gd name="connsiteY0" fmla="*/ 0 h 989352"/>
                    <a:gd name="connsiteX1" fmla="*/ 416720 w 684516"/>
                    <a:gd name="connsiteY1" fmla="*/ 5896 h 989352"/>
                    <a:gd name="connsiteX2" fmla="*/ 564360 w 684516"/>
                    <a:gd name="connsiteY2" fmla="*/ 24948 h 989352"/>
                    <a:gd name="connsiteX3" fmla="*/ 597696 w 684516"/>
                    <a:gd name="connsiteY3" fmla="*/ 67808 h 989352"/>
                    <a:gd name="connsiteX4" fmla="*/ 602456 w 684516"/>
                    <a:gd name="connsiteY4" fmla="*/ 115434 h 989352"/>
                    <a:gd name="connsiteX5" fmla="*/ 669132 w 684516"/>
                    <a:gd name="connsiteY5" fmla="*/ 153534 h 989352"/>
                    <a:gd name="connsiteX6" fmla="*/ 684516 w 684516"/>
                    <a:gd name="connsiteY6" fmla="*/ 153534 h 989352"/>
                    <a:gd name="connsiteX7" fmla="*/ 576264 w 684516"/>
                    <a:gd name="connsiteY7" fmla="*/ 291648 h 989352"/>
                    <a:gd name="connsiteX8" fmla="*/ 589624 w 684516"/>
                    <a:gd name="connsiteY8" fmla="*/ 447508 h 989352"/>
                    <a:gd name="connsiteX9" fmla="*/ 433388 w 684516"/>
                    <a:gd name="connsiteY9" fmla="*/ 455952 h 989352"/>
                    <a:gd name="connsiteX10" fmla="*/ 433388 w 684516"/>
                    <a:gd name="connsiteY10" fmla="*/ 541678 h 989352"/>
                    <a:gd name="connsiteX11" fmla="*/ 340520 w 684516"/>
                    <a:gd name="connsiteY11" fmla="*/ 698840 h 989352"/>
                    <a:gd name="connsiteX12" fmla="*/ 357188 w 684516"/>
                    <a:gd name="connsiteY12" fmla="*/ 782184 h 989352"/>
                    <a:gd name="connsiteX13" fmla="*/ 345284 w 684516"/>
                    <a:gd name="connsiteY13" fmla="*/ 989352 h 989352"/>
                    <a:gd name="connsiteX14" fmla="*/ 264320 w 684516"/>
                    <a:gd name="connsiteY14" fmla="*/ 975064 h 989352"/>
                    <a:gd name="connsiteX15" fmla="*/ 64296 w 684516"/>
                    <a:gd name="connsiteY15" fmla="*/ 698840 h 989352"/>
                    <a:gd name="connsiteX16" fmla="*/ 2384 w 684516"/>
                    <a:gd name="connsiteY16" fmla="*/ 658360 h 989352"/>
                    <a:gd name="connsiteX17" fmla="*/ 0 w 684516"/>
                    <a:gd name="connsiteY17" fmla="*/ 570252 h 989352"/>
                    <a:gd name="connsiteX18" fmla="*/ 52388 w 684516"/>
                    <a:gd name="connsiteY18" fmla="*/ 534534 h 989352"/>
                    <a:gd name="connsiteX19" fmla="*/ 54768 w 684516"/>
                    <a:gd name="connsiteY19" fmla="*/ 427378 h 989352"/>
                    <a:gd name="connsiteX20" fmla="*/ 121444 w 684516"/>
                    <a:gd name="connsiteY20" fmla="*/ 358322 h 989352"/>
                    <a:gd name="connsiteX21" fmla="*/ 102396 w 684516"/>
                    <a:gd name="connsiteY21" fmla="*/ 327364 h 989352"/>
                    <a:gd name="connsiteX22" fmla="*/ 133352 w 684516"/>
                    <a:gd name="connsiteY22" fmla="*/ 286884 h 989352"/>
                    <a:gd name="connsiteX23" fmla="*/ 138112 w 684516"/>
                    <a:gd name="connsiteY23" fmla="*/ 194016 h 989352"/>
                    <a:gd name="connsiteX24" fmla="*/ 174020 w 684516"/>
                    <a:gd name="connsiteY24" fmla="*/ 124960 h 989352"/>
                    <a:gd name="connsiteX25" fmla="*/ 254796 w 684516"/>
                    <a:gd name="connsiteY25" fmla="*/ 124960 h 989352"/>
                    <a:gd name="connsiteX26" fmla="*/ 264320 w 684516"/>
                    <a:gd name="connsiteY26" fmla="*/ 39234 h 989352"/>
                    <a:gd name="connsiteX27" fmla="*/ 292896 w 684516"/>
                    <a:gd name="connsiteY27" fmla="*/ 1134 h 989352"/>
                    <a:gd name="connsiteX28" fmla="*/ 407196 w 684516"/>
                    <a:gd name="connsiteY28" fmla="*/ 1134 h 989352"/>
                    <a:gd name="connsiteX29" fmla="*/ 407600 w 684516"/>
                    <a:gd name="connsiteY29" fmla="*/ 0 h 9893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684516" h="989352">
                      <a:moveTo>
                        <a:pt x="407600" y="0"/>
                      </a:moveTo>
                      <a:lnTo>
                        <a:pt x="416720" y="5896"/>
                      </a:lnTo>
                      <a:lnTo>
                        <a:pt x="564360" y="24948"/>
                      </a:lnTo>
                      <a:lnTo>
                        <a:pt x="597696" y="67808"/>
                      </a:lnTo>
                      <a:lnTo>
                        <a:pt x="602456" y="115434"/>
                      </a:lnTo>
                      <a:lnTo>
                        <a:pt x="669132" y="153534"/>
                      </a:lnTo>
                      <a:lnTo>
                        <a:pt x="684516" y="153534"/>
                      </a:lnTo>
                      <a:lnTo>
                        <a:pt x="576264" y="291648"/>
                      </a:lnTo>
                      <a:lnTo>
                        <a:pt x="589624" y="447508"/>
                      </a:lnTo>
                      <a:lnTo>
                        <a:pt x="433388" y="455952"/>
                      </a:lnTo>
                      <a:lnTo>
                        <a:pt x="433388" y="541678"/>
                      </a:lnTo>
                      <a:lnTo>
                        <a:pt x="340520" y="698840"/>
                      </a:lnTo>
                      <a:lnTo>
                        <a:pt x="357188" y="782184"/>
                      </a:lnTo>
                      <a:lnTo>
                        <a:pt x="345284" y="989352"/>
                      </a:lnTo>
                      <a:lnTo>
                        <a:pt x="264320" y="975064"/>
                      </a:lnTo>
                      <a:lnTo>
                        <a:pt x="64296" y="698840"/>
                      </a:lnTo>
                      <a:lnTo>
                        <a:pt x="2384" y="658360"/>
                      </a:lnTo>
                      <a:lnTo>
                        <a:pt x="0" y="570252"/>
                      </a:lnTo>
                      <a:lnTo>
                        <a:pt x="52388" y="534534"/>
                      </a:lnTo>
                      <a:cubicBezTo>
                        <a:pt x="53184" y="498816"/>
                        <a:pt x="53976" y="463096"/>
                        <a:pt x="54768" y="427378"/>
                      </a:cubicBezTo>
                      <a:lnTo>
                        <a:pt x="121444" y="358322"/>
                      </a:lnTo>
                      <a:lnTo>
                        <a:pt x="102396" y="327364"/>
                      </a:lnTo>
                      <a:lnTo>
                        <a:pt x="133352" y="286884"/>
                      </a:lnTo>
                      <a:lnTo>
                        <a:pt x="138112" y="194016"/>
                      </a:lnTo>
                      <a:lnTo>
                        <a:pt x="174020" y="124960"/>
                      </a:lnTo>
                      <a:lnTo>
                        <a:pt x="254796" y="124960"/>
                      </a:lnTo>
                      <a:lnTo>
                        <a:pt x="264320" y="39234"/>
                      </a:lnTo>
                      <a:lnTo>
                        <a:pt x="292896" y="1134"/>
                      </a:lnTo>
                      <a:lnTo>
                        <a:pt x="407196" y="1134"/>
                      </a:lnTo>
                      <a:lnTo>
                        <a:pt x="40760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8" name="フリーフォーム: 図形 1057">
                  <a:extLst>
                    <a:ext uri="{FF2B5EF4-FFF2-40B4-BE49-F238E27FC236}">
                      <a16:creationId xmlns:a16="http://schemas.microsoft.com/office/drawing/2014/main" id="{24318770-E8DB-4811-BB04-602CC4471521}"/>
                    </a:ext>
                  </a:extLst>
                </p:cNvPr>
                <p:cNvSpPr/>
                <p:nvPr/>
              </p:nvSpPr>
              <p:spPr>
                <a:xfrm>
                  <a:off x="38526244" y="28248768"/>
                  <a:ext cx="904876" cy="671512"/>
                </a:xfrm>
                <a:custGeom>
                  <a:avLst/>
                  <a:gdLst>
                    <a:gd name="connsiteX0" fmla="*/ 404812 w 904876"/>
                    <a:gd name="connsiteY0" fmla="*/ 0 h 671512"/>
                    <a:gd name="connsiteX1" fmla="*/ 500060 w 904876"/>
                    <a:gd name="connsiteY1" fmla="*/ 11908 h 671512"/>
                    <a:gd name="connsiteX2" fmla="*/ 533400 w 904876"/>
                    <a:gd name="connsiteY2" fmla="*/ 64296 h 671512"/>
                    <a:gd name="connsiteX3" fmla="*/ 615444 w 904876"/>
                    <a:gd name="connsiteY3" fmla="*/ 115380 h 671512"/>
                    <a:gd name="connsiteX4" fmla="*/ 609600 w 904876"/>
                    <a:gd name="connsiteY4" fmla="*/ 152400 h 671512"/>
                    <a:gd name="connsiteX5" fmla="*/ 659604 w 904876"/>
                    <a:gd name="connsiteY5" fmla="*/ 202408 h 671512"/>
                    <a:gd name="connsiteX6" fmla="*/ 659604 w 904876"/>
                    <a:gd name="connsiteY6" fmla="*/ 261938 h 671512"/>
                    <a:gd name="connsiteX7" fmla="*/ 740568 w 904876"/>
                    <a:gd name="connsiteY7" fmla="*/ 285752 h 671512"/>
                    <a:gd name="connsiteX8" fmla="*/ 773908 w 904876"/>
                    <a:gd name="connsiteY8" fmla="*/ 316708 h 671512"/>
                    <a:gd name="connsiteX9" fmla="*/ 766764 w 904876"/>
                    <a:gd name="connsiteY9" fmla="*/ 371476 h 671512"/>
                    <a:gd name="connsiteX10" fmla="*/ 742948 w 904876"/>
                    <a:gd name="connsiteY10" fmla="*/ 402432 h 671512"/>
                    <a:gd name="connsiteX11" fmla="*/ 776288 w 904876"/>
                    <a:gd name="connsiteY11" fmla="*/ 440532 h 671512"/>
                    <a:gd name="connsiteX12" fmla="*/ 773908 w 904876"/>
                    <a:gd name="connsiteY12" fmla="*/ 504826 h 671512"/>
                    <a:gd name="connsiteX13" fmla="*/ 895348 w 904876"/>
                    <a:gd name="connsiteY13" fmla="*/ 509588 h 671512"/>
                    <a:gd name="connsiteX14" fmla="*/ 904876 w 904876"/>
                    <a:gd name="connsiteY14" fmla="*/ 595312 h 671512"/>
                    <a:gd name="connsiteX15" fmla="*/ 735804 w 904876"/>
                    <a:gd name="connsiteY15" fmla="*/ 614364 h 671512"/>
                    <a:gd name="connsiteX16" fmla="*/ 737096 w 904876"/>
                    <a:gd name="connsiteY16" fmla="*/ 619738 h 671512"/>
                    <a:gd name="connsiteX17" fmla="*/ 659604 w 904876"/>
                    <a:gd name="connsiteY17" fmla="*/ 633412 h 671512"/>
                    <a:gd name="connsiteX18" fmla="*/ 602456 w 904876"/>
                    <a:gd name="connsiteY18" fmla="*/ 659608 h 671512"/>
                    <a:gd name="connsiteX19" fmla="*/ 526256 w 904876"/>
                    <a:gd name="connsiteY19" fmla="*/ 647700 h 671512"/>
                    <a:gd name="connsiteX20" fmla="*/ 528636 w 904876"/>
                    <a:gd name="connsiteY20" fmla="*/ 566738 h 671512"/>
                    <a:gd name="connsiteX21" fmla="*/ 500060 w 904876"/>
                    <a:gd name="connsiteY21" fmla="*/ 545308 h 671512"/>
                    <a:gd name="connsiteX22" fmla="*/ 347660 w 904876"/>
                    <a:gd name="connsiteY22" fmla="*/ 631032 h 671512"/>
                    <a:gd name="connsiteX23" fmla="*/ 185736 w 904876"/>
                    <a:gd name="connsiteY23" fmla="*/ 604838 h 671512"/>
                    <a:gd name="connsiteX24" fmla="*/ 76200 w 904876"/>
                    <a:gd name="connsiteY24" fmla="*/ 671512 h 671512"/>
                    <a:gd name="connsiteX25" fmla="*/ 14288 w 904876"/>
                    <a:gd name="connsiteY25" fmla="*/ 583408 h 671512"/>
                    <a:gd name="connsiteX26" fmla="*/ 0 w 904876"/>
                    <a:gd name="connsiteY26" fmla="*/ 566738 h 671512"/>
                    <a:gd name="connsiteX27" fmla="*/ 2380 w 904876"/>
                    <a:gd name="connsiteY27" fmla="*/ 511970 h 671512"/>
                    <a:gd name="connsiteX28" fmla="*/ 40480 w 904876"/>
                    <a:gd name="connsiteY28" fmla="*/ 481012 h 671512"/>
                    <a:gd name="connsiteX29" fmla="*/ 123824 w 904876"/>
                    <a:gd name="connsiteY29" fmla="*/ 469108 h 671512"/>
                    <a:gd name="connsiteX30" fmla="*/ 164308 w 904876"/>
                    <a:gd name="connsiteY30" fmla="*/ 431008 h 671512"/>
                    <a:gd name="connsiteX31" fmla="*/ 238124 w 904876"/>
                    <a:gd name="connsiteY31" fmla="*/ 345282 h 671512"/>
                    <a:gd name="connsiteX32" fmla="*/ 230980 w 904876"/>
                    <a:gd name="connsiteY32" fmla="*/ 264320 h 671512"/>
                    <a:gd name="connsiteX33" fmla="*/ 257176 w 904876"/>
                    <a:gd name="connsiteY33" fmla="*/ 207170 h 671512"/>
                    <a:gd name="connsiteX34" fmla="*/ 261936 w 904876"/>
                    <a:gd name="connsiteY34" fmla="*/ 73820 h 671512"/>
                    <a:gd name="connsiteX35" fmla="*/ 266624 w 904876"/>
                    <a:gd name="connsiteY35" fmla="*/ 66790 h 671512"/>
                    <a:gd name="connsiteX36" fmla="*/ 404812 w 904876"/>
                    <a:gd name="connsiteY36" fmla="*/ 0 h 671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904876" h="671512">
                      <a:moveTo>
                        <a:pt x="404812" y="0"/>
                      </a:moveTo>
                      <a:lnTo>
                        <a:pt x="500060" y="11908"/>
                      </a:lnTo>
                      <a:lnTo>
                        <a:pt x="533400" y="64296"/>
                      </a:lnTo>
                      <a:lnTo>
                        <a:pt x="615444" y="115380"/>
                      </a:lnTo>
                      <a:lnTo>
                        <a:pt x="609600" y="152400"/>
                      </a:lnTo>
                      <a:lnTo>
                        <a:pt x="659604" y="202408"/>
                      </a:lnTo>
                      <a:lnTo>
                        <a:pt x="659604" y="261938"/>
                      </a:lnTo>
                      <a:lnTo>
                        <a:pt x="740568" y="285752"/>
                      </a:lnTo>
                      <a:lnTo>
                        <a:pt x="773908" y="316708"/>
                      </a:lnTo>
                      <a:lnTo>
                        <a:pt x="766764" y="371476"/>
                      </a:lnTo>
                      <a:lnTo>
                        <a:pt x="742948" y="402432"/>
                      </a:lnTo>
                      <a:lnTo>
                        <a:pt x="776288" y="440532"/>
                      </a:lnTo>
                      <a:cubicBezTo>
                        <a:pt x="775492" y="461964"/>
                        <a:pt x="774700" y="483396"/>
                        <a:pt x="773908" y="504826"/>
                      </a:cubicBezTo>
                      <a:lnTo>
                        <a:pt x="895348" y="509588"/>
                      </a:lnTo>
                      <a:lnTo>
                        <a:pt x="904876" y="595312"/>
                      </a:lnTo>
                      <a:lnTo>
                        <a:pt x="735804" y="614364"/>
                      </a:lnTo>
                      <a:lnTo>
                        <a:pt x="737096" y="619738"/>
                      </a:lnTo>
                      <a:lnTo>
                        <a:pt x="659604" y="633412"/>
                      </a:lnTo>
                      <a:lnTo>
                        <a:pt x="602456" y="659608"/>
                      </a:lnTo>
                      <a:lnTo>
                        <a:pt x="526256" y="647700"/>
                      </a:lnTo>
                      <a:cubicBezTo>
                        <a:pt x="527052" y="620712"/>
                        <a:pt x="527844" y="593726"/>
                        <a:pt x="528636" y="566738"/>
                      </a:cubicBezTo>
                      <a:lnTo>
                        <a:pt x="500060" y="545308"/>
                      </a:lnTo>
                      <a:lnTo>
                        <a:pt x="347660" y="631032"/>
                      </a:lnTo>
                      <a:lnTo>
                        <a:pt x="185736" y="604838"/>
                      </a:lnTo>
                      <a:lnTo>
                        <a:pt x="76200" y="671512"/>
                      </a:lnTo>
                      <a:lnTo>
                        <a:pt x="14288" y="583408"/>
                      </a:lnTo>
                      <a:lnTo>
                        <a:pt x="0" y="566738"/>
                      </a:lnTo>
                      <a:lnTo>
                        <a:pt x="2380" y="511970"/>
                      </a:lnTo>
                      <a:lnTo>
                        <a:pt x="40480" y="481012"/>
                      </a:lnTo>
                      <a:lnTo>
                        <a:pt x="123824" y="469108"/>
                      </a:lnTo>
                      <a:lnTo>
                        <a:pt x="164308" y="431008"/>
                      </a:lnTo>
                      <a:lnTo>
                        <a:pt x="238124" y="345282"/>
                      </a:lnTo>
                      <a:lnTo>
                        <a:pt x="230980" y="264320"/>
                      </a:lnTo>
                      <a:lnTo>
                        <a:pt x="257176" y="207170"/>
                      </a:lnTo>
                      <a:lnTo>
                        <a:pt x="261936" y="73820"/>
                      </a:lnTo>
                      <a:lnTo>
                        <a:pt x="266624" y="66790"/>
                      </a:lnTo>
                      <a:lnTo>
                        <a:pt x="40481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9" name="フリーフォーム: 図形 1058">
                  <a:extLst>
                    <a:ext uri="{FF2B5EF4-FFF2-40B4-BE49-F238E27FC236}">
                      <a16:creationId xmlns:a16="http://schemas.microsoft.com/office/drawing/2014/main" id="{AEC59A5A-88CB-4BD9-B50C-B56A6BB9060E}"/>
                    </a:ext>
                  </a:extLst>
                </p:cNvPr>
                <p:cNvSpPr/>
                <p:nvPr/>
              </p:nvSpPr>
              <p:spPr>
                <a:xfrm>
                  <a:off x="37145120" y="28813124"/>
                  <a:ext cx="473868" cy="427376"/>
                </a:xfrm>
                <a:custGeom>
                  <a:avLst/>
                  <a:gdLst>
                    <a:gd name="connsiteX0" fmla="*/ 171448 w 473868"/>
                    <a:gd name="connsiteY0" fmla="*/ 0 h 427376"/>
                    <a:gd name="connsiteX1" fmla="*/ 209548 w 473868"/>
                    <a:gd name="connsiteY1" fmla="*/ 30956 h 427376"/>
                    <a:gd name="connsiteX2" fmla="*/ 278604 w 473868"/>
                    <a:gd name="connsiteY2" fmla="*/ 2382 h 427376"/>
                    <a:gd name="connsiteX3" fmla="*/ 309560 w 473868"/>
                    <a:gd name="connsiteY3" fmla="*/ 52388 h 427376"/>
                    <a:gd name="connsiteX4" fmla="*/ 473868 w 473868"/>
                    <a:gd name="connsiteY4" fmla="*/ 83344 h 427376"/>
                    <a:gd name="connsiteX5" fmla="*/ 440528 w 473868"/>
                    <a:gd name="connsiteY5" fmla="*/ 228600 h 427376"/>
                    <a:gd name="connsiteX6" fmla="*/ 400048 w 473868"/>
                    <a:gd name="connsiteY6" fmla="*/ 238126 h 427376"/>
                    <a:gd name="connsiteX7" fmla="*/ 397668 w 473868"/>
                    <a:gd name="connsiteY7" fmla="*/ 264320 h 427376"/>
                    <a:gd name="connsiteX8" fmla="*/ 433384 w 473868"/>
                    <a:gd name="connsiteY8" fmla="*/ 280988 h 427376"/>
                    <a:gd name="connsiteX9" fmla="*/ 414336 w 473868"/>
                    <a:gd name="connsiteY9" fmla="*/ 342900 h 427376"/>
                    <a:gd name="connsiteX10" fmla="*/ 302416 w 473868"/>
                    <a:gd name="connsiteY10" fmla="*/ 364332 h 427376"/>
                    <a:gd name="connsiteX11" fmla="*/ 233360 w 473868"/>
                    <a:gd name="connsiteY11" fmla="*/ 426244 h 427376"/>
                    <a:gd name="connsiteX12" fmla="*/ 180976 w 473868"/>
                    <a:gd name="connsiteY12" fmla="*/ 426244 h 427376"/>
                    <a:gd name="connsiteX13" fmla="*/ 175556 w 473868"/>
                    <a:gd name="connsiteY13" fmla="*/ 427376 h 427376"/>
                    <a:gd name="connsiteX14" fmla="*/ 176212 w 473868"/>
                    <a:gd name="connsiteY14" fmla="*/ 421482 h 427376"/>
                    <a:gd name="connsiteX15" fmla="*/ 142872 w 473868"/>
                    <a:gd name="connsiteY15" fmla="*/ 414340 h 427376"/>
                    <a:gd name="connsiteX16" fmla="*/ 107156 w 473868"/>
                    <a:gd name="connsiteY16" fmla="*/ 345282 h 427376"/>
                    <a:gd name="connsiteX17" fmla="*/ 95248 w 473868"/>
                    <a:gd name="connsiteY17" fmla="*/ 185740 h 427376"/>
                    <a:gd name="connsiteX18" fmla="*/ 11904 w 473868"/>
                    <a:gd name="connsiteY18" fmla="*/ 147640 h 427376"/>
                    <a:gd name="connsiteX19" fmla="*/ 0 w 473868"/>
                    <a:gd name="connsiteY19" fmla="*/ 114300 h 427376"/>
                    <a:gd name="connsiteX20" fmla="*/ 38100 w 473868"/>
                    <a:gd name="connsiteY20" fmla="*/ 71440 h 427376"/>
                    <a:gd name="connsiteX21" fmla="*/ 40340 w 473868"/>
                    <a:gd name="connsiteY21" fmla="*/ 44562 h 427376"/>
                    <a:gd name="connsiteX22" fmla="*/ 109536 w 473868"/>
                    <a:gd name="connsiteY22" fmla="*/ 14288 h 427376"/>
                    <a:gd name="connsiteX23" fmla="*/ 154780 w 473868"/>
                    <a:gd name="connsiteY23" fmla="*/ 23814 h 427376"/>
                    <a:gd name="connsiteX24" fmla="*/ 171448 w 473868"/>
                    <a:gd name="connsiteY24" fmla="*/ 0 h 427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73868" h="427376">
                      <a:moveTo>
                        <a:pt x="171448" y="0"/>
                      </a:moveTo>
                      <a:lnTo>
                        <a:pt x="209548" y="30956"/>
                      </a:lnTo>
                      <a:lnTo>
                        <a:pt x="278604" y="2382"/>
                      </a:lnTo>
                      <a:lnTo>
                        <a:pt x="309560" y="52388"/>
                      </a:lnTo>
                      <a:lnTo>
                        <a:pt x="473868" y="83344"/>
                      </a:lnTo>
                      <a:lnTo>
                        <a:pt x="440528" y="228600"/>
                      </a:lnTo>
                      <a:lnTo>
                        <a:pt x="400048" y="238126"/>
                      </a:lnTo>
                      <a:lnTo>
                        <a:pt x="397668" y="264320"/>
                      </a:lnTo>
                      <a:lnTo>
                        <a:pt x="433384" y="280988"/>
                      </a:lnTo>
                      <a:lnTo>
                        <a:pt x="414336" y="342900"/>
                      </a:lnTo>
                      <a:lnTo>
                        <a:pt x="302416" y="364332"/>
                      </a:lnTo>
                      <a:lnTo>
                        <a:pt x="233360" y="426244"/>
                      </a:lnTo>
                      <a:lnTo>
                        <a:pt x="180976" y="426244"/>
                      </a:lnTo>
                      <a:lnTo>
                        <a:pt x="175556" y="427376"/>
                      </a:lnTo>
                      <a:lnTo>
                        <a:pt x="176212" y="421482"/>
                      </a:lnTo>
                      <a:lnTo>
                        <a:pt x="142872" y="414340"/>
                      </a:lnTo>
                      <a:lnTo>
                        <a:pt x="107156" y="345282"/>
                      </a:lnTo>
                      <a:lnTo>
                        <a:pt x="95248" y="185740"/>
                      </a:lnTo>
                      <a:lnTo>
                        <a:pt x="11904" y="147640"/>
                      </a:lnTo>
                      <a:lnTo>
                        <a:pt x="0" y="114300"/>
                      </a:lnTo>
                      <a:lnTo>
                        <a:pt x="38100" y="71440"/>
                      </a:lnTo>
                      <a:lnTo>
                        <a:pt x="40340" y="44562"/>
                      </a:lnTo>
                      <a:lnTo>
                        <a:pt x="109536" y="14288"/>
                      </a:lnTo>
                      <a:lnTo>
                        <a:pt x="154780" y="23814"/>
                      </a:lnTo>
                      <a:lnTo>
                        <a:pt x="17144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0" name="フリーフォーム: 図形 1059">
                  <a:extLst>
                    <a:ext uri="{FF2B5EF4-FFF2-40B4-BE49-F238E27FC236}">
                      <a16:creationId xmlns:a16="http://schemas.microsoft.com/office/drawing/2014/main" id="{26FA5160-5099-410F-94E2-CCA9AAF65670}"/>
                    </a:ext>
                  </a:extLst>
                </p:cNvPr>
                <p:cNvSpPr/>
                <p:nvPr/>
              </p:nvSpPr>
              <p:spPr>
                <a:xfrm>
                  <a:off x="37788848" y="27765376"/>
                  <a:ext cx="373252" cy="1393824"/>
                </a:xfrm>
                <a:custGeom>
                  <a:avLst/>
                  <a:gdLst>
                    <a:gd name="connsiteX0" fmla="*/ 284620 w 373252"/>
                    <a:gd name="connsiteY0" fmla="*/ 0 h 1393824"/>
                    <a:gd name="connsiteX1" fmla="*/ 373252 w 373252"/>
                    <a:gd name="connsiteY1" fmla="*/ 0 h 1393824"/>
                    <a:gd name="connsiteX2" fmla="*/ 337344 w 373252"/>
                    <a:gd name="connsiteY2" fmla="*/ 69056 h 1393824"/>
                    <a:gd name="connsiteX3" fmla="*/ 332584 w 373252"/>
                    <a:gd name="connsiteY3" fmla="*/ 161924 h 1393824"/>
                    <a:gd name="connsiteX4" fmla="*/ 301628 w 373252"/>
                    <a:gd name="connsiteY4" fmla="*/ 202404 h 1393824"/>
                    <a:gd name="connsiteX5" fmla="*/ 320676 w 373252"/>
                    <a:gd name="connsiteY5" fmla="*/ 233362 h 1393824"/>
                    <a:gd name="connsiteX6" fmla="*/ 254000 w 373252"/>
                    <a:gd name="connsiteY6" fmla="*/ 302418 h 1393824"/>
                    <a:gd name="connsiteX7" fmla="*/ 251620 w 373252"/>
                    <a:gd name="connsiteY7" fmla="*/ 409574 h 1393824"/>
                    <a:gd name="connsiteX8" fmla="*/ 199232 w 373252"/>
                    <a:gd name="connsiteY8" fmla="*/ 445292 h 1393824"/>
                    <a:gd name="connsiteX9" fmla="*/ 201616 w 373252"/>
                    <a:gd name="connsiteY9" fmla="*/ 533400 h 1393824"/>
                    <a:gd name="connsiteX10" fmla="*/ 263528 w 373252"/>
                    <a:gd name="connsiteY10" fmla="*/ 573880 h 1393824"/>
                    <a:gd name="connsiteX11" fmla="*/ 303992 w 373252"/>
                    <a:gd name="connsiteY11" fmla="*/ 629758 h 1393824"/>
                    <a:gd name="connsiteX12" fmla="*/ 254000 w 373252"/>
                    <a:gd name="connsiteY12" fmla="*/ 717548 h 1393824"/>
                    <a:gd name="connsiteX13" fmla="*/ 295276 w 373252"/>
                    <a:gd name="connsiteY13" fmla="*/ 844548 h 1393824"/>
                    <a:gd name="connsiteX14" fmla="*/ 187328 w 373252"/>
                    <a:gd name="connsiteY14" fmla="*/ 882648 h 1393824"/>
                    <a:gd name="connsiteX15" fmla="*/ 177800 w 373252"/>
                    <a:gd name="connsiteY15" fmla="*/ 942974 h 1393824"/>
                    <a:gd name="connsiteX16" fmla="*/ 228600 w 373252"/>
                    <a:gd name="connsiteY16" fmla="*/ 971548 h 1393824"/>
                    <a:gd name="connsiteX17" fmla="*/ 225428 w 373252"/>
                    <a:gd name="connsiteY17" fmla="*/ 1016000 h 1393824"/>
                    <a:gd name="connsiteX18" fmla="*/ 174628 w 373252"/>
                    <a:gd name="connsiteY18" fmla="*/ 1057274 h 1393824"/>
                    <a:gd name="connsiteX19" fmla="*/ 187328 w 373252"/>
                    <a:gd name="connsiteY19" fmla="*/ 1101724 h 1393824"/>
                    <a:gd name="connsiteX20" fmla="*/ 288928 w 373252"/>
                    <a:gd name="connsiteY20" fmla="*/ 1162048 h 1393824"/>
                    <a:gd name="connsiteX21" fmla="*/ 292104 w 373252"/>
                    <a:gd name="connsiteY21" fmla="*/ 1260474 h 1393824"/>
                    <a:gd name="connsiteX22" fmla="*/ 339728 w 373252"/>
                    <a:gd name="connsiteY22" fmla="*/ 1349374 h 1393824"/>
                    <a:gd name="connsiteX23" fmla="*/ 260352 w 373252"/>
                    <a:gd name="connsiteY23" fmla="*/ 1393824 h 1393824"/>
                    <a:gd name="connsiteX24" fmla="*/ 219076 w 373252"/>
                    <a:gd name="connsiteY24" fmla="*/ 1390648 h 1393824"/>
                    <a:gd name="connsiteX25" fmla="*/ 180976 w 373252"/>
                    <a:gd name="connsiteY25" fmla="*/ 1346200 h 1393824"/>
                    <a:gd name="connsiteX26" fmla="*/ 196852 w 373252"/>
                    <a:gd name="connsiteY26" fmla="*/ 1298574 h 1393824"/>
                    <a:gd name="connsiteX27" fmla="*/ 73028 w 373252"/>
                    <a:gd name="connsiteY27" fmla="*/ 1031874 h 1393824"/>
                    <a:gd name="connsiteX28" fmla="*/ 82552 w 373252"/>
                    <a:gd name="connsiteY28" fmla="*/ 892174 h 1393824"/>
                    <a:gd name="connsiteX29" fmla="*/ 34928 w 373252"/>
                    <a:gd name="connsiteY29" fmla="*/ 873124 h 1393824"/>
                    <a:gd name="connsiteX30" fmla="*/ 0 w 373252"/>
                    <a:gd name="connsiteY30" fmla="*/ 612774 h 1393824"/>
                    <a:gd name="connsiteX31" fmla="*/ 82552 w 373252"/>
                    <a:gd name="connsiteY31" fmla="*/ 520700 h 1393824"/>
                    <a:gd name="connsiteX32" fmla="*/ 76200 w 373252"/>
                    <a:gd name="connsiteY32" fmla="*/ 485774 h 1393824"/>
                    <a:gd name="connsiteX33" fmla="*/ 69852 w 373252"/>
                    <a:gd name="connsiteY33" fmla="*/ 457200 h 1393824"/>
                    <a:gd name="connsiteX34" fmla="*/ 34928 w 373252"/>
                    <a:gd name="connsiteY34" fmla="*/ 393700 h 1393824"/>
                    <a:gd name="connsiteX35" fmla="*/ 40820 w 373252"/>
                    <a:gd name="connsiteY35" fmla="*/ 246388 h 1393824"/>
                    <a:gd name="connsiteX36" fmla="*/ 56360 w 373252"/>
                    <a:gd name="connsiteY36" fmla="*/ 247648 h 1393824"/>
                    <a:gd name="connsiteX37" fmla="*/ 80172 w 373252"/>
                    <a:gd name="connsiteY37" fmla="*/ 173830 h 1393824"/>
                    <a:gd name="connsiteX38" fmla="*/ 127796 w 373252"/>
                    <a:gd name="connsiteY38" fmla="*/ 173830 h 1393824"/>
                    <a:gd name="connsiteX39" fmla="*/ 284620 w 373252"/>
                    <a:gd name="connsiteY39" fmla="*/ 0 h 13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373252" h="1393824">
                      <a:moveTo>
                        <a:pt x="284620" y="0"/>
                      </a:moveTo>
                      <a:lnTo>
                        <a:pt x="373252" y="0"/>
                      </a:lnTo>
                      <a:lnTo>
                        <a:pt x="337344" y="69056"/>
                      </a:lnTo>
                      <a:lnTo>
                        <a:pt x="332584" y="161924"/>
                      </a:lnTo>
                      <a:lnTo>
                        <a:pt x="301628" y="202404"/>
                      </a:lnTo>
                      <a:lnTo>
                        <a:pt x="320676" y="233362"/>
                      </a:lnTo>
                      <a:lnTo>
                        <a:pt x="254000" y="302418"/>
                      </a:lnTo>
                      <a:cubicBezTo>
                        <a:pt x="253208" y="338136"/>
                        <a:pt x="252416" y="373856"/>
                        <a:pt x="251620" y="409574"/>
                      </a:cubicBezTo>
                      <a:lnTo>
                        <a:pt x="199232" y="445292"/>
                      </a:lnTo>
                      <a:lnTo>
                        <a:pt x="201616" y="533400"/>
                      </a:lnTo>
                      <a:lnTo>
                        <a:pt x="263528" y="573880"/>
                      </a:lnTo>
                      <a:lnTo>
                        <a:pt x="303992" y="629758"/>
                      </a:lnTo>
                      <a:lnTo>
                        <a:pt x="254000" y="717548"/>
                      </a:lnTo>
                      <a:lnTo>
                        <a:pt x="295276" y="844548"/>
                      </a:lnTo>
                      <a:lnTo>
                        <a:pt x="187328" y="882648"/>
                      </a:lnTo>
                      <a:lnTo>
                        <a:pt x="177800" y="942974"/>
                      </a:lnTo>
                      <a:lnTo>
                        <a:pt x="228600" y="971548"/>
                      </a:lnTo>
                      <a:lnTo>
                        <a:pt x="225428" y="1016000"/>
                      </a:lnTo>
                      <a:lnTo>
                        <a:pt x="174628" y="1057274"/>
                      </a:lnTo>
                      <a:lnTo>
                        <a:pt x="187328" y="1101724"/>
                      </a:lnTo>
                      <a:lnTo>
                        <a:pt x="288928" y="1162048"/>
                      </a:lnTo>
                      <a:lnTo>
                        <a:pt x="292104" y="1260474"/>
                      </a:lnTo>
                      <a:lnTo>
                        <a:pt x="339728" y="1349374"/>
                      </a:lnTo>
                      <a:lnTo>
                        <a:pt x="260352" y="1393824"/>
                      </a:lnTo>
                      <a:lnTo>
                        <a:pt x="219076" y="1390648"/>
                      </a:lnTo>
                      <a:lnTo>
                        <a:pt x="180976" y="1346200"/>
                      </a:lnTo>
                      <a:lnTo>
                        <a:pt x="196852" y="1298574"/>
                      </a:lnTo>
                      <a:lnTo>
                        <a:pt x="73028" y="1031874"/>
                      </a:lnTo>
                      <a:lnTo>
                        <a:pt x="82552" y="892174"/>
                      </a:lnTo>
                      <a:lnTo>
                        <a:pt x="34928" y="873124"/>
                      </a:lnTo>
                      <a:lnTo>
                        <a:pt x="0" y="612774"/>
                      </a:lnTo>
                      <a:lnTo>
                        <a:pt x="82552" y="520700"/>
                      </a:lnTo>
                      <a:lnTo>
                        <a:pt x="76200" y="485774"/>
                      </a:lnTo>
                      <a:lnTo>
                        <a:pt x="69852" y="457200"/>
                      </a:lnTo>
                      <a:lnTo>
                        <a:pt x="34928" y="393700"/>
                      </a:lnTo>
                      <a:lnTo>
                        <a:pt x="40820" y="246388"/>
                      </a:lnTo>
                      <a:lnTo>
                        <a:pt x="56360" y="247648"/>
                      </a:lnTo>
                      <a:lnTo>
                        <a:pt x="80172" y="173830"/>
                      </a:lnTo>
                      <a:lnTo>
                        <a:pt x="127796" y="173830"/>
                      </a:lnTo>
                      <a:lnTo>
                        <a:pt x="28462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1" name="フリーフォーム: 図形 1060">
                  <a:extLst>
                    <a:ext uri="{FF2B5EF4-FFF2-40B4-BE49-F238E27FC236}">
                      <a16:creationId xmlns:a16="http://schemas.microsoft.com/office/drawing/2014/main" id="{2E83D2AB-6AF6-4020-B5CC-A4D253DE0C99}"/>
                    </a:ext>
                  </a:extLst>
                </p:cNvPr>
                <p:cNvSpPr/>
                <p:nvPr/>
              </p:nvSpPr>
              <p:spPr>
                <a:xfrm>
                  <a:off x="37588032" y="28005880"/>
                  <a:ext cx="283368" cy="654844"/>
                </a:xfrm>
                <a:custGeom>
                  <a:avLst/>
                  <a:gdLst>
                    <a:gd name="connsiteX0" fmla="*/ 169068 w 283368"/>
                    <a:gd name="connsiteY0" fmla="*/ 0 h 654844"/>
                    <a:gd name="connsiteX1" fmla="*/ 241636 w 283368"/>
                    <a:gd name="connsiteY1" fmla="*/ 5884 h 654844"/>
                    <a:gd name="connsiteX2" fmla="*/ 235744 w 283368"/>
                    <a:gd name="connsiteY2" fmla="*/ 153196 h 654844"/>
                    <a:gd name="connsiteX3" fmla="*/ 270668 w 283368"/>
                    <a:gd name="connsiteY3" fmla="*/ 216696 h 654844"/>
                    <a:gd name="connsiteX4" fmla="*/ 277016 w 283368"/>
                    <a:gd name="connsiteY4" fmla="*/ 245270 h 654844"/>
                    <a:gd name="connsiteX5" fmla="*/ 283368 w 283368"/>
                    <a:gd name="connsiteY5" fmla="*/ 280196 h 654844"/>
                    <a:gd name="connsiteX6" fmla="*/ 200816 w 283368"/>
                    <a:gd name="connsiteY6" fmla="*/ 372270 h 654844"/>
                    <a:gd name="connsiteX7" fmla="*/ 231416 w 283368"/>
                    <a:gd name="connsiteY7" fmla="*/ 600368 h 654844"/>
                    <a:gd name="connsiteX8" fmla="*/ 178592 w 283368"/>
                    <a:gd name="connsiteY8" fmla="*/ 654844 h 654844"/>
                    <a:gd name="connsiteX9" fmla="*/ 121444 w 283368"/>
                    <a:gd name="connsiteY9" fmla="*/ 651670 h 654844"/>
                    <a:gd name="connsiteX10" fmla="*/ 96044 w 283368"/>
                    <a:gd name="connsiteY10" fmla="*/ 543720 h 654844"/>
                    <a:gd name="connsiteX11" fmla="*/ 64292 w 283368"/>
                    <a:gd name="connsiteY11" fmla="*/ 527844 h 654844"/>
                    <a:gd name="connsiteX12" fmla="*/ 48828 w 283368"/>
                    <a:gd name="connsiteY12" fmla="*/ 519374 h 654844"/>
                    <a:gd name="connsiteX13" fmla="*/ 52388 w 283368"/>
                    <a:gd name="connsiteY13" fmla="*/ 519114 h 654844"/>
                    <a:gd name="connsiteX14" fmla="*/ 0 w 283368"/>
                    <a:gd name="connsiteY14" fmla="*/ 438152 h 654844"/>
                    <a:gd name="connsiteX15" fmla="*/ 0 w 283368"/>
                    <a:gd name="connsiteY15" fmla="*/ 381000 h 654844"/>
                    <a:gd name="connsiteX16" fmla="*/ 69056 w 283368"/>
                    <a:gd name="connsiteY16" fmla="*/ 352426 h 654844"/>
                    <a:gd name="connsiteX17" fmla="*/ 142872 w 283368"/>
                    <a:gd name="connsiteY17" fmla="*/ 269084 h 654844"/>
                    <a:gd name="connsiteX18" fmla="*/ 164304 w 283368"/>
                    <a:gd name="connsiteY18" fmla="*/ 159544 h 654844"/>
                    <a:gd name="connsiteX19" fmla="*/ 126576 w 283368"/>
                    <a:gd name="connsiteY19" fmla="*/ 144010 h 654844"/>
                    <a:gd name="connsiteX20" fmla="*/ 169068 w 283368"/>
                    <a:gd name="connsiteY20" fmla="*/ 0 h 654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283368" h="654844">
                      <a:moveTo>
                        <a:pt x="169068" y="0"/>
                      </a:moveTo>
                      <a:lnTo>
                        <a:pt x="241636" y="5884"/>
                      </a:lnTo>
                      <a:lnTo>
                        <a:pt x="235744" y="153196"/>
                      </a:lnTo>
                      <a:lnTo>
                        <a:pt x="270668" y="216696"/>
                      </a:lnTo>
                      <a:lnTo>
                        <a:pt x="277016" y="245270"/>
                      </a:lnTo>
                      <a:lnTo>
                        <a:pt x="283368" y="280196"/>
                      </a:lnTo>
                      <a:lnTo>
                        <a:pt x="200816" y="372270"/>
                      </a:lnTo>
                      <a:lnTo>
                        <a:pt x="231416" y="600368"/>
                      </a:lnTo>
                      <a:lnTo>
                        <a:pt x="178592" y="654844"/>
                      </a:lnTo>
                      <a:lnTo>
                        <a:pt x="121444" y="651670"/>
                      </a:lnTo>
                      <a:lnTo>
                        <a:pt x="96044" y="543720"/>
                      </a:lnTo>
                      <a:lnTo>
                        <a:pt x="64292" y="527844"/>
                      </a:lnTo>
                      <a:lnTo>
                        <a:pt x="48828" y="519374"/>
                      </a:lnTo>
                      <a:lnTo>
                        <a:pt x="52388" y="519114"/>
                      </a:lnTo>
                      <a:lnTo>
                        <a:pt x="0" y="438152"/>
                      </a:lnTo>
                      <a:lnTo>
                        <a:pt x="0" y="381000"/>
                      </a:lnTo>
                      <a:lnTo>
                        <a:pt x="69056" y="352426"/>
                      </a:lnTo>
                      <a:lnTo>
                        <a:pt x="142872" y="269084"/>
                      </a:lnTo>
                      <a:lnTo>
                        <a:pt x="164304" y="159544"/>
                      </a:lnTo>
                      <a:lnTo>
                        <a:pt x="126576" y="144010"/>
                      </a:lnTo>
                      <a:lnTo>
                        <a:pt x="16906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2" name="フリーフォーム: 図形 1061">
                  <a:extLst>
                    <a:ext uri="{FF2B5EF4-FFF2-40B4-BE49-F238E27FC236}">
                      <a16:creationId xmlns:a16="http://schemas.microsoft.com/office/drawing/2014/main" id="{E9F2DBE1-B8F8-46E3-98EB-6AA3A7C078A4}"/>
                    </a:ext>
                  </a:extLst>
                </p:cNvPr>
                <p:cNvSpPr/>
                <p:nvPr/>
              </p:nvSpPr>
              <p:spPr>
                <a:xfrm>
                  <a:off x="37201492" y="29099396"/>
                  <a:ext cx="814136" cy="840060"/>
                </a:xfrm>
                <a:custGeom>
                  <a:avLst/>
                  <a:gdLst>
                    <a:gd name="connsiteX0" fmla="*/ 772392 w 814136"/>
                    <a:gd name="connsiteY0" fmla="*/ 0 h 840060"/>
                    <a:gd name="connsiteX1" fmla="*/ 768332 w 814136"/>
                    <a:gd name="connsiteY1" fmla="*/ 12180 h 840060"/>
                    <a:gd name="connsiteX2" fmla="*/ 806432 w 814136"/>
                    <a:gd name="connsiteY2" fmla="*/ 56628 h 840060"/>
                    <a:gd name="connsiteX3" fmla="*/ 814136 w 814136"/>
                    <a:gd name="connsiteY3" fmla="*/ 57220 h 840060"/>
                    <a:gd name="connsiteX4" fmla="*/ 768332 w 814136"/>
                    <a:gd name="connsiteY4" fmla="*/ 139180 h 840060"/>
                    <a:gd name="connsiteX5" fmla="*/ 738728 w 814136"/>
                    <a:gd name="connsiteY5" fmla="*/ 282974 h 840060"/>
                    <a:gd name="connsiteX6" fmla="*/ 619108 w 814136"/>
                    <a:gd name="connsiteY6" fmla="*/ 390004 h 840060"/>
                    <a:gd name="connsiteX7" fmla="*/ 614708 w 814136"/>
                    <a:gd name="connsiteY7" fmla="*/ 493362 h 840060"/>
                    <a:gd name="connsiteX8" fmla="*/ 510364 w 814136"/>
                    <a:gd name="connsiteY8" fmla="*/ 549548 h 840060"/>
                    <a:gd name="connsiteX9" fmla="*/ 441308 w 814136"/>
                    <a:gd name="connsiteY9" fmla="*/ 659084 h 840060"/>
                    <a:gd name="connsiteX10" fmla="*/ 431784 w 814136"/>
                    <a:gd name="connsiteY10" fmla="*/ 785292 h 840060"/>
                    <a:gd name="connsiteX11" fmla="*/ 300812 w 814136"/>
                    <a:gd name="connsiteY11" fmla="*/ 763860 h 840060"/>
                    <a:gd name="connsiteX12" fmla="*/ 165084 w 814136"/>
                    <a:gd name="connsiteY12" fmla="*/ 840060 h 840060"/>
                    <a:gd name="connsiteX13" fmla="*/ 103780 w 814136"/>
                    <a:gd name="connsiteY13" fmla="*/ 835602 h 840060"/>
                    <a:gd name="connsiteX14" fmla="*/ 111108 w 814136"/>
                    <a:gd name="connsiteY14" fmla="*/ 815454 h 840060"/>
                    <a:gd name="connsiteX15" fmla="*/ 0 w 814136"/>
                    <a:gd name="connsiteY15" fmla="*/ 736754 h 840060"/>
                    <a:gd name="connsiteX16" fmla="*/ 29352 w 814136"/>
                    <a:gd name="connsiteY16" fmla="*/ 620984 h 840060"/>
                    <a:gd name="connsiteX17" fmla="*/ 129364 w 814136"/>
                    <a:gd name="connsiteY17" fmla="*/ 620984 h 840060"/>
                    <a:gd name="connsiteX18" fmla="*/ 165084 w 814136"/>
                    <a:gd name="connsiteY18" fmla="*/ 592410 h 840060"/>
                    <a:gd name="connsiteX19" fmla="*/ 169844 w 814136"/>
                    <a:gd name="connsiteY19" fmla="*/ 459060 h 840060"/>
                    <a:gd name="connsiteX20" fmla="*/ 241284 w 814136"/>
                    <a:gd name="connsiteY20" fmla="*/ 435248 h 840060"/>
                    <a:gd name="connsiteX21" fmla="*/ 260332 w 814136"/>
                    <a:gd name="connsiteY21" fmla="*/ 404292 h 840060"/>
                    <a:gd name="connsiteX22" fmla="*/ 105552 w 814136"/>
                    <a:gd name="connsiteY22" fmla="*/ 263798 h 840060"/>
                    <a:gd name="connsiteX23" fmla="*/ 117460 w 814136"/>
                    <a:gd name="connsiteY23" fmla="*/ 156642 h 840060"/>
                    <a:gd name="connsiteX24" fmla="*/ 119184 w 814136"/>
                    <a:gd name="connsiteY24" fmla="*/ 141104 h 840060"/>
                    <a:gd name="connsiteX25" fmla="*/ 124604 w 814136"/>
                    <a:gd name="connsiteY25" fmla="*/ 139972 h 840060"/>
                    <a:gd name="connsiteX26" fmla="*/ 176988 w 814136"/>
                    <a:gd name="connsiteY26" fmla="*/ 139972 h 840060"/>
                    <a:gd name="connsiteX27" fmla="*/ 246044 w 814136"/>
                    <a:gd name="connsiteY27" fmla="*/ 78060 h 840060"/>
                    <a:gd name="connsiteX28" fmla="*/ 308136 w 814136"/>
                    <a:gd name="connsiteY28" fmla="*/ 66170 h 840060"/>
                    <a:gd name="connsiteX29" fmla="*/ 342884 w 814136"/>
                    <a:gd name="connsiteY29" fmla="*/ 116954 h 840060"/>
                    <a:gd name="connsiteX30" fmla="*/ 349232 w 814136"/>
                    <a:gd name="connsiteY30" fmla="*/ 186804 h 840060"/>
                    <a:gd name="connsiteX31" fmla="*/ 409556 w 814136"/>
                    <a:gd name="connsiteY31" fmla="*/ 120128 h 840060"/>
                    <a:gd name="connsiteX32" fmla="*/ 473060 w 814136"/>
                    <a:gd name="connsiteY32" fmla="*/ 110604 h 840060"/>
                    <a:gd name="connsiteX33" fmla="*/ 517508 w 814136"/>
                    <a:gd name="connsiteY33" fmla="*/ 15354 h 840060"/>
                    <a:gd name="connsiteX34" fmla="*/ 772392 w 814136"/>
                    <a:gd name="connsiteY34" fmla="*/ 0 h 8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814136" h="840060">
                      <a:moveTo>
                        <a:pt x="772392" y="0"/>
                      </a:moveTo>
                      <a:lnTo>
                        <a:pt x="768332" y="12180"/>
                      </a:lnTo>
                      <a:lnTo>
                        <a:pt x="806432" y="56628"/>
                      </a:lnTo>
                      <a:lnTo>
                        <a:pt x="814136" y="57220"/>
                      </a:lnTo>
                      <a:lnTo>
                        <a:pt x="768332" y="139180"/>
                      </a:lnTo>
                      <a:lnTo>
                        <a:pt x="738728" y="282974"/>
                      </a:lnTo>
                      <a:lnTo>
                        <a:pt x="619108" y="390004"/>
                      </a:lnTo>
                      <a:lnTo>
                        <a:pt x="614708" y="493362"/>
                      </a:lnTo>
                      <a:lnTo>
                        <a:pt x="510364" y="549548"/>
                      </a:lnTo>
                      <a:lnTo>
                        <a:pt x="441308" y="659084"/>
                      </a:lnTo>
                      <a:lnTo>
                        <a:pt x="431784" y="785292"/>
                      </a:lnTo>
                      <a:lnTo>
                        <a:pt x="300812" y="763860"/>
                      </a:lnTo>
                      <a:lnTo>
                        <a:pt x="165084" y="840060"/>
                      </a:lnTo>
                      <a:lnTo>
                        <a:pt x="103780" y="835602"/>
                      </a:lnTo>
                      <a:lnTo>
                        <a:pt x="111108" y="815454"/>
                      </a:lnTo>
                      <a:lnTo>
                        <a:pt x="0" y="736754"/>
                      </a:lnTo>
                      <a:lnTo>
                        <a:pt x="29352" y="620984"/>
                      </a:lnTo>
                      <a:lnTo>
                        <a:pt x="129364" y="620984"/>
                      </a:lnTo>
                      <a:lnTo>
                        <a:pt x="165084" y="592410"/>
                      </a:lnTo>
                      <a:lnTo>
                        <a:pt x="169844" y="459060"/>
                      </a:lnTo>
                      <a:lnTo>
                        <a:pt x="241284" y="435248"/>
                      </a:lnTo>
                      <a:lnTo>
                        <a:pt x="260332" y="404292"/>
                      </a:lnTo>
                      <a:lnTo>
                        <a:pt x="105552" y="263798"/>
                      </a:lnTo>
                      <a:lnTo>
                        <a:pt x="117460" y="156642"/>
                      </a:lnTo>
                      <a:lnTo>
                        <a:pt x="119184" y="141104"/>
                      </a:lnTo>
                      <a:lnTo>
                        <a:pt x="124604" y="139972"/>
                      </a:lnTo>
                      <a:lnTo>
                        <a:pt x="176988" y="139972"/>
                      </a:lnTo>
                      <a:lnTo>
                        <a:pt x="246044" y="78060"/>
                      </a:lnTo>
                      <a:lnTo>
                        <a:pt x="308136" y="66170"/>
                      </a:lnTo>
                      <a:lnTo>
                        <a:pt x="342884" y="116954"/>
                      </a:lnTo>
                      <a:lnTo>
                        <a:pt x="349232" y="186804"/>
                      </a:lnTo>
                      <a:lnTo>
                        <a:pt x="409556" y="120128"/>
                      </a:lnTo>
                      <a:lnTo>
                        <a:pt x="473060" y="110604"/>
                      </a:lnTo>
                      <a:lnTo>
                        <a:pt x="517508" y="15354"/>
                      </a:lnTo>
                      <a:lnTo>
                        <a:pt x="77239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3" name="フリーフォーム: 図形 1062">
                  <a:extLst>
                    <a:ext uri="{FF2B5EF4-FFF2-40B4-BE49-F238E27FC236}">
                      <a16:creationId xmlns:a16="http://schemas.microsoft.com/office/drawing/2014/main" id="{B03CBFCE-85F9-410B-9D64-B5CA408ACE2D}"/>
                    </a:ext>
                  </a:extLst>
                </p:cNvPr>
                <p:cNvSpPr/>
                <p:nvPr/>
              </p:nvSpPr>
              <p:spPr>
                <a:xfrm>
                  <a:off x="37509628" y="28857576"/>
                  <a:ext cx="476072" cy="428624"/>
                </a:xfrm>
                <a:custGeom>
                  <a:avLst/>
                  <a:gdLst>
                    <a:gd name="connsiteX0" fmla="*/ 266524 w 476072"/>
                    <a:gd name="connsiteY0" fmla="*/ 0 h 428624"/>
                    <a:gd name="connsiteX1" fmla="*/ 307796 w 476072"/>
                    <a:gd name="connsiteY1" fmla="*/ 22224 h 428624"/>
                    <a:gd name="connsiteX2" fmla="*/ 304620 w 476072"/>
                    <a:gd name="connsiteY2" fmla="*/ 117474 h 428624"/>
                    <a:gd name="connsiteX3" fmla="*/ 377648 w 476072"/>
                    <a:gd name="connsiteY3" fmla="*/ 146048 h 428624"/>
                    <a:gd name="connsiteX4" fmla="*/ 435932 w 476072"/>
                    <a:gd name="connsiteY4" fmla="*/ 119920 h 428624"/>
                    <a:gd name="connsiteX5" fmla="*/ 476072 w 476072"/>
                    <a:gd name="connsiteY5" fmla="*/ 206374 h 428624"/>
                    <a:gd name="connsiteX6" fmla="*/ 464256 w 476072"/>
                    <a:gd name="connsiteY6" fmla="*/ 241820 h 428624"/>
                    <a:gd name="connsiteX7" fmla="*/ 209372 w 476072"/>
                    <a:gd name="connsiteY7" fmla="*/ 257174 h 428624"/>
                    <a:gd name="connsiteX8" fmla="*/ 164924 w 476072"/>
                    <a:gd name="connsiteY8" fmla="*/ 352424 h 428624"/>
                    <a:gd name="connsiteX9" fmla="*/ 101420 w 476072"/>
                    <a:gd name="connsiteY9" fmla="*/ 361948 h 428624"/>
                    <a:gd name="connsiteX10" fmla="*/ 41096 w 476072"/>
                    <a:gd name="connsiteY10" fmla="*/ 428624 h 428624"/>
                    <a:gd name="connsiteX11" fmla="*/ 34748 w 476072"/>
                    <a:gd name="connsiteY11" fmla="*/ 358774 h 428624"/>
                    <a:gd name="connsiteX12" fmla="*/ 0 w 476072"/>
                    <a:gd name="connsiteY12" fmla="*/ 307990 h 428624"/>
                    <a:gd name="connsiteX13" fmla="*/ 49828 w 476072"/>
                    <a:gd name="connsiteY13" fmla="*/ 298448 h 428624"/>
                    <a:gd name="connsiteX14" fmla="*/ 68876 w 476072"/>
                    <a:gd name="connsiteY14" fmla="*/ 236536 h 428624"/>
                    <a:gd name="connsiteX15" fmla="*/ 33160 w 476072"/>
                    <a:gd name="connsiteY15" fmla="*/ 219868 h 428624"/>
                    <a:gd name="connsiteX16" fmla="*/ 35540 w 476072"/>
                    <a:gd name="connsiteY16" fmla="*/ 193674 h 428624"/>
                    <a:gd name="connsiteX17" fmla="*/ 76020 w 476072"/>
                    <a:gd name="connsiteY17" fmla="*/ 184148 h 428624"/>
                    <a:gd name="connsiteX18" fmla="*/ 100852 w 476072"/>
                    <a:gd name="connsiteY18" fmla="*/ 75962 h 428624"/>
                    <a:gd name="connsiteX19" fmla="*/ 139524 w 476072"/>
                    <a:gd name="connsiteY19" fmla="*/ 57148 h 428624"/>
                    <a:gd name="connsiteX20" fmla="*/ 187148 w 476072"/>
                    <a:gd name="connsiteY20" fmla="*/ 19048 h 428624"/>
                    <a:gd name="connsiteX21" fmla="*/ 215724 w 476072"/>
                    <a:gd name="connsiteY21" fmla="*/ 31748 h 428624"/>
                    <a:gd name="connsiteX22" fmla="*/ 266524 w 476072"/>
                    <a:gd name="connsiteY22" fmla="*/ 0 h 428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476072" h="428624">
                      <a:moveTo>
                        <a:pt x="266524" y="0"/>
                      </a:moveTo>
                      <a:lnTo>
                        <a:pt x="307796" y="22224"/>
                      </a:lnTo>
                      <a:lnTo>
                        <a:pt x="304620" y="117474"/>
                      </a:lnTo>
                      <a:lnTo>
                        <a:pt x="377648" y="146048"/>
                      </a:lnTo>
                      <a:lnTo>
                        <a:pt x="435932" y="119920"/>
                      </a:lnTo>
                      <a:lnTo>
                        <a:pt x="476072" y="206374"/>
                      </a:lnTo>
                      <a:lnTo>
                        <a:pt x="464256" y="241820"/>
                      </a:lnTo>
                      <a:lnTo>
                        <a:pt x="209372" y="257174"/>
                      </a:lnTo>
                      <a:lnTo>
                        <a:pt x="164924" y="352424"/>
                      </a:lnTo>
                      <a:lnTo>
                        <a:pt x="101420" y="361948"/>
                      </a:lnTo>
                      <a:lnTo>
                        <a:pt x="41096" y="428624"/>
                      </a:lnTo>
                      <a:lnTo>
                        <a:pt x="34748" y="358774"/>
                      </a:lnTo>
                      <a:lnTo>
                        <a:pt x="0" y="307990"/>
                      </a:lnTo>
                      <a:lnTo>
                        <a:pt x="49828" y="298448"/>
                      </a:lnTo>
                      <a:lnTo>
                        <a:pt x="68876" y="236536"/>
                      </a:lnTo>
                      <a:lnTo>
                        <a:pt x="33160" y="219868"/>
                      </a:lnTo>
                      <a:lnTo>
                        <a:pt x="35540" y="193674"/>
                      </a:lnTo>
                      <a:lnTo>
                        <a:pt x="76020" y="184148"/>
                      </a:lnTo>
                      <a:lnTo>
                        <a:pt x="100852" y="75962"/>
                      </a:lnTo>
                      <a:lnTo>
                        <a:pt x="139524" y="57148"/>
                      </a:lnTo>
                      <a:lnTo>
                        <a:pt x="187148" y="19048"/>
                      </a:lnTo>
                      <a:lnTo>
                        <a:pt x="215724" y="31748"/>
                      </a:lnTo>
                      <a:lnTo>
                        <a:pt x="26652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4" name="フリーフォーム: 図形 1063">
                  <a:extLst>
                    <a:ext uri="{FF2B5EF4-FFF2-40B4-BE49-F238E27FC236}">
                      <a16:creationId xmlns:a16="http://schemas.microsoft.com/office/drawing/2014/main" id="{726BAE66-CA6C-4E87-9903-C3223F7BEB8F}"/>
                    </a:ext>
                  </a:extLst>
                </p:cNvPr>
                <p:cNvSpPr/>
                <p:nvPr/>
              </p:nvSpPr>
              <p:spPr>
                <a:xfrm>
                  <a:off x="37725400" y="28606248"/>
                  <a:ext cx="146000" cy="156076"/>
                </a:xfrm>
                <a:custGeom>
                  <a:avLst/>
                  <a:gdLst>
                    <a:gd name="connsiteX0" fmla="*/ 94048 w 146000"/>
                    <a:gd name="connsiteY0" fmla="*/ 0 h 156076"/>
                    <a:gd name="connsiteX1" fmla="*/ 98376 w 146000"/>
                    <a:gd name="connsiteY1" fmla="*/ 32252 h 156076"/>
                    <a:gd name="connsiteX2" fmla="*/ 146000 w 146000"/>
                    <a:gd name="connsiteY2" fmla="*/ 51302 h 156076"/>
                    <a:gd name="connsiteX3" fmla="*/ 142120 w 146000"/>
                    <a:gd name="connsiteY3" fmla="*/ 108232 h 156076"/>
                    <a:gd name="connsiteX4" fmla="*/ 79324 w 146000"/>
                    <a:gd name="connsiteY4" fmla="*/ 111628 h 156076"/>
                    <a:gd name="connsiteX5" fmla="*/ 63448 w 146000"/>
                    <a:gd name="connsiteY5" fmla="*/ 156076 h 156076"/>
                    <a:gd name="connsiteX6" fmla="*/ 12648 w 146000"/>
                    <a:gd name="connsiteY6" fmla="*/ 117976 h 156076"/>
                    <a:gd name="connsiteX7" fmla="*/ 0 w 146000"/>
                    <a:gd name="connsiteY7" fmla="*/ 52186 h 156076"/>
                    <a:gd name="connsiteX8" fmla="*/ 41224 w 146000"/>
                    <a:gd name="connsiteY8" fmla="*/ 54476 h 156076"/>
                    <a:gd name="connsiteX9" fmla="*/ 94048 w 146000"/>
                    <a:gd name="connsiteY9" fmla="*/ 0 h 1560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6000" h="156076">
                      <a:moveTo>
                        <a:pt x="94048" y="0"/>
                      </a:moveTo>
                      <a:lnTo>
                        <a:pt x="98376" y="32252"/>
                      </a:lnTo>
                      <a:lnTo>
                        <a:pt x="146000" y="51302"/>
                      </a:lnTo>
                      <a:lnTo>
                        <a:pt x="142120" y="108232"/>
                      </a:lnTo>
                      <a:lnTo>
                        <a:pt x="79324" y="111628"/>
                      </a:lnTo>
                      <a:lnTo>
                        <a:pt x="63448" y="156076"/>
                      </a:lnTo>
                      <a:lnTo>
                        <a:pt x="12648" y="117976"/>
                      </a:lnTo>
                      <a:lnTo>
                        <a:pt x="0" y="52186"/>
                      </a:lnTo>
                      <a:lnTo>
                        <a:pt x="41224" y="54476"/>
                      </a:lnTo>
                      <a:lnTo>
                        <a:pt x="9404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5" name="フリーフォーム: 図形 1064">
                  <a:extLst>
                    <a:ext uri="{FF2B5EF4-FFF2-40B4-BE49-F238E27FC236}">
                      <a16:creationId xmlns:a16="http://schemas.microsoft.com/office/drawing/2014/main" id="{3D3DF761-5E1D-4F0A-A721-509FDB6B257B}"/>
                    </a:ext>
                  </a:extLst>
                </p:cNvPr>
                <p:cNvSpPr/>
                <p:nvPr/>
              </p:nvSpPr>
              <p:spPr>
                <a:xfrm>
                  <a:off x="37693600" y="28694900"/>
                  <a:ext cx="251960" cy="308724"/>
                </a:xfrm>
                <a:custGeom>
                  <a:avLst/>
                  <a:gdLst>
                    <a:gd name="connsiteX0" fmla="*/ 38812 w 251960"/>
                    <a:gd name="connsiteY0" fmla="*/ 0 h 308724"/>
                    <a:gd name="connsiteX1" fmla="*/ 44448 w 251960"/>
                    <a:gd name="connsiteY1" fmla="*/ 29324 h 308724"/>
                    <a:gd name="connsiteX2" fmla="*/ 95248 w 251960"/>
                    <a:gd name="connsiteY2" fmla="*/ 67424 h 308724"/>
                    <a:gd name="connsiteX3" fmla="*/ 111124 w 251960"/>
                    <a:gd name="connsiteY3" fmla="*/ 22976 h 308724"/>
                    <a:gd name="connsiteX4" fmla="*/ 173920 w 251960"/>
                    <a:gd name="connsiteY4" fmla="*/ 19580 h 308724"/>
                    <a:gd name="connsiteX5" fmla="*/ 168276 w 251960"/>
                    <a:gd name="connsiteY5" fmla="*/ 102350 h 308724"/>
                    <a:gd name="connsiteX6" fmla="*/ 251960 w 251960"/>
                    <a:gd name="connsiteY6" fmla="*/ 282596 h 308724"/>
                    <a:gd name="connsiteX7" fmla="*/ 193676 w 251960"/>
                    <a:gd name="connsiteY7" fmla="*/ 308724 h 308724"/>
                    <a:gd name="connsiteX8" fmla="*/ 120648 w 251960"/>
                    <a:gd name="connsiteY8" fmla="*/ 280150 h 308724"/>
                    <a:gd name="connsiteX9" fmla="*/ 123824 w 251960"/>
                    <a:gd name="connsiteY9" fmla="*/ 184900 h 308724"/>
                    <a:gd name="connsiteX10" fmla="*/ 82552 w 251960"/>
                    <a:gd name="connsiteY10" fmla="*/ 162676 h 308724"/>
                    <a:gd name="connsiteX11" fmla="*/ 31752 w 251960"/>
                    <a:gd name="connsiteY11" fmla="*/ 194424 h 308724"/>
                    <a:gd name="connsiteX12" fmla="*/ 5332 w 251960"/>
                    <a:gd name="connsiteY12" fmla="*/ 182682 h 308724"/>
                    <a:gd name="connsiteX13" fmla="*/ 34924 w 251960"/>
                    <a:gd name="connsiteY13" fmla="*/ 108700 h 308724"/>
                    <a:gd name="connsiteX14" fmla="*/ 0 w 251960"/>
                    <a:gd name="connsiteY14" fmla="*/ 70600 h 308724"/>
                    <a:gd name="connsiteX15" fmla="*/ 9524 w 251960"/>
                    <a:gd name="connsiteY15" fmla="*/ 750 h 308724"/>
                    <a:gd name="connsiteX16" fmla="*/ 38812 w 251960"/>
                    <a:gd name="connsiteY16" fmla="*/ 0 h 308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51960" h="308724">
                      <a:moveTo>
                        <a:pt x="38812" y="0"/>
                      </a:moveTo>
                      <a:lnTo>
                        <a:pt x="44448" y="29324"/>
                      </a:lnTo>
                      <a:lnTo>
                        <a:pt x="95248" y="67424"/>
                      </a:lnTo>
                      <a:lnTo>
                        <a:pt x="111124" y="22976"/>
                      </a:lnTo>
                      <a:lnTo>
                        <a:pt x="173920" y="19580"/>
                      </a:lnTo>
                      <a:lnTo>
                        <a:pt x="168276" y="102350"/>
                      </a:lnTo>
                      <a:lnTo>
                        <a:pt x="251960" y="282596"/>
                      </a:lnTo>
                      <a:lnTo>
                        <a:pt x="193676" y="308724"/>
                      </a:lnTo>
                      <a:lnTo>
                        <a:pt x="120648" y="280150"/>
                      </a:lnTo>
                      <a:lnTo>
                        <a:pt x="123824" y="184900"/>
                      </a:lnTo>
                      <a:lnTo>
                        <a:pt x="82552" y="162676"/>
                      </a:lnTo>
                      <a:lnTo>
                        <a:pt x="31752" y="194424"/>
                      </a:lnTo>
                      <a:lnTo>
                        <a:pt x="5332" y="182682"/>
                      </a:lnTo>
                      <a:lnTo>
                        <a:pt x="34924" y="108700"/>
                      </a:lnTo>
                      <a:lnTo>
                        <a:pt x="0" y="70600"/>
                      </a:lnTo>
                      <a:lnTo>
                        <a:pt x="9524" y="750"/>
                      </a:lnTo>
                      <a:lnTo>
                        <a:pt x="3881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6" name="フリーフォーム: 図形 1065">
                  <a:extLst>
                    <a:ext uri="{FF2B5EF4-FFF2-40B4-BE49-F238E27FC236}">
                      <a16:creationId xmlns:a16="http://schemas.microsoft.com/office/drawing/2014/main" id="{AADE27D5-53B6-4B16-B153-02F71DD5B544}"/>
                    </a:ext>
                  </a:extLst>
                </p:cNvPr>
                <p:cNvSpPr/>
                <p:nvPr/>
              </p:nvSpPr>
              <p:spPr>
                <a:xfrm>
                  <a:off x="36718876" y="28241138"/>
                  <a:ext cx="1013536" cy="692400"/>
                </a:xfrm>
                <a:custGeom>
                  <a:avLst/>
                  <a:gdLst>
                    <a:gd name="connsiteX0" fmla="*/ 124312 w 1013536"/>
                    <a:gd name="connsiteY0" fmla="*/ 0 h 692400"/>
                    <a:gd name="connsiteX1" fmla="*/ 207168 w 1013536"/>
                    <a:gd name="connsiteY1" fmla="*/ 40968 h 692400"/>
                    <a:gd name="connsiteX2" fmla="*/ 285748 w 1013536"/>
                    <a:gd name="connsiteY2" fmla="*/ 148126 h 692400"/>
                    <a:gd name="connsiteX3" fmla="*/ 352740 w 1013536"/>
                    <a:gd name="connsiteY3" fmla="*/ 140682 h 692400"/>
                    <a:gd name="connsiteX4" fmla="*/ 421480 w 1013536"/>
                    <a:gd name="connsiteY4" fmla="*/ 269568 h 692400"/>
                    <a:gd name="connsiteX5" fmla="*/ 516732 w 1013536"/>
                    <a:gd name="connsiteY5" fmla="*/ 271950 h 692400"/>
                    <a:gd name="connsiteX6" fmla="*/ 545304 w 1013536"/>
                    <a:gd name="connsiteY6" fmla="*/ 236230 h 692400"/>
                    <a:gd name="connsiteX7" fmla="*/ 592932 w 1013536"/>
                    <a:gd name="connsiteY7" fmla="*/ 255282 h 692400"/>
                    <a:gd name="connsiteX8" fmla="*/ 697704 w 1013536"/>
                    <a:gd name="connsiteY8" fmla="*/ 271950 h 692400"/>
                    <a:gd name="connsiteX9" fmla="*/ 773904 w 1013536"/>
                    <a:gd name="connsiteY9" fmla="*/ 333862 h 692400"/>
                    <a:gd name="connsiteX10" fmla="*/ 819148 w 1013536"/>
                    <a:gd name="connsiteY10" fmla="*/ 319574 h 692400"/>
                    <a:gd name="connsiteX11" fmla="*/ 823912 w 1013536"/>
                    <a:gd name="connsiteY11" fmla="*/ 291000 h 692400"/>
                    <a:gd name="connsiteX12" fmla="*/ 917984 w 1013536"/>
                    <a:gd name="connsiteY12" fmla="*/ 284116 h 692400"/>
                    <a:gd name="connsiteX13" fmla="*/ 933448 w 1013536"/>
                    <a:gd name="connsiteY13" fmla="*/ 292586 h 692400"/>
                    <a:gd name="connsiteX14" fmla="*/ 965200 w 1013536"/>
                    <a:gd name="connsiteY14" fmla="*/ 308462 h 692400"/>
                    <a:gd name="connsiteX15" fmla="*/ 990600 w 1013536"/>
                    <a:gd name="connsiteY15" fmla="*/ 416412 h 692400"/>
                    <a:gd name="connsiteX16" fmla="*/ 1006524 w 1013536"/>
                    <a:gd name="connsiteY16" fmla="*/ 417296 h 692400"/>
                    <a:gd name="connsiteX17" fmla="*/ 1013536 w 1013536"/>
                    <a:gd name="connsiteY17" fmla="*/ 453762 h 692400"/>
                    <a:gd name="connsiteX18" fmla="*/ 984248 w 1013536"/>
                    <a:gd name="connsiteY18" fmla="*/ 454512 h 692400"/>
                    <a:gd name="connsiteX19" fmla="*/ 974724 w 1013536"/>
                    <a:gd name="connsiteY19" fmla="*/ 524362 h 692400"/>
                    <a:gd name="connsiteX20" fmla="*/ 1009648 w 1013536"/>
                    <a:gd name="connsiteY20" fmla="*/ 562462 h 692400"/>
                    <a:gd name="connsiteX21" fmla="*/ 980056 w 1013536"/>
                    <a:gd name="connsiteY21" fmla="*/ 636444 h 692400"/>
                    <a:gd name="connsiteX22" fmla="*/ 977900 w 1013536"/>
                    <a:gd name="connsiteY22" fmla="*/ 635486 h 692400"/>
                    <a:gd name="connsiteX23" fmla="*/ 930276 w 1013536"/>
                    <a:gd name="connsiteY23" fmla="*/ 673586 h 692400"/>
                    <a:gd name="connsiteX24" fmla="*/ 891604 w 1013536"/>
                    <a:gd name="connsiteY24" fmla="*/ 692400 h 692400"/>
                    <a:gd name="connsiteX25" fmla="*/ 900112 w 1013536"/>
                    <a:gd name="connsiteY25" fmla="*/ 655330 h 692400"/>
                    <a:gd name="connsiteX26" fmla="*/ 735804 w 1013536"/>
                    <a:gd name="connsiteY26" fmla="*/ 624374 h 692400"/>
                    <a:gd name="connsiteX27" fmla="*/ 704848 w 1013536"/>
                    <a:gd name="connsiteY27" fmla="*/ 574368 h 692400"/>
                    <a:gd name="connsiteX28" fmla="*/ 635792 w 1013536"/>
                    <a:gd name="connsiteY28" fmla="*/ 602942 h 692400"/>
                    <a:gd name="connsiteX29" fmla="*/ 597692 w 1013536"/>
                    <a:gd name="connsiteY29" fmla="*/ 571986 h 692400"/>
                    <a:gd name="connsiteX30" fmla="*/ 581024 w 1013536"/>
                    <a:gd name="connsiteY30" fmla="*/ 595800 h 692400"/>
                    <a:gd name="connsiteX31" fmla="*/ 535780 w 1013536"/>
                    <a:gd name="connsiteY31" fmla="*/ 586274 h 692400"/>
                    <a:gd name="connsiteX32" fmla="*/ 466584 w 1013536"/>
                    <a:gd name="connsiteY32" fmla="*/ 616548 h 692400"/>
                    <a:gd name="connsiteX33" fmla="*/ 473868 w 1013536"/>
                    <a:gd name="connsiteY33" fmla="*/ 529126 h 692400"/>
                    <a:gd name="connsiteX34" fmla="*/ 404812 w 1013536"/>
                    <a:gd name="connsiteY34" fmla="*/ 533886 h 692400"/>
                    <a:gd name="connsiteX35" fmla="*/ 390524 w 1013536"/>
                    <a:gd name="connsiteY35" fmla="*/ 400538 h 692400"/>
                    <a:gd name="connsiteX36" fmla="*/ 152400 w 1013536"/>
                    <a:gd name="connsiteY36" fmla="*/ 367200 h 692400"/>
                    <a:gd name="connsiteX37" fmla="*/ 121748 w 1013536"/>
                    <a:gd name="connsiteY37" fmla="*/ 397854 h 692400"/>
                    <a:gd name="connsiteX38" fmla="*/ 113860 w 1013536"/>
                    <a:gd name="connsiteY38" fmla="*/ 399722 h 692400"/>
                    <a:gd name="connsiteX39" fmla="*/ 47624 w 1013536"/>
                    <a:gd name="connsiteY39" fmla="*/ 276712 h 692400"/>
                    <a:gd name="connsiteX40" fmla="*/ 47624 w 1013536"/>
                    <a:gd name="connsiteY40" fmla="*/ 162412 h 692400"/>
                    <a:gd name="connsiteX41" fmla="*/ 0 w 1013536"/>
                    <a:gd name="connsiteY41" fmla="*/ 124312 h 692400"/>
                    <a:gd name="connsiteX42" fmla="*/ 124312 w 1013536"/>
                    <a:gd name="connsiteY42" fmla="*/ 0 h 69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1013536" h="692400">
                      <a:moveTo>
                        <a:pt x="124312" y="0"/>
                      </a:moveTo>
                      <a:lnTo>
                        <a:pt x="207168" y="40968"/>
                      </a:lnTo>
                      <a:lnTo>
                        <a:pt x="285748" y="148126"/>
                      </a:lnTo>
                      <a:lnTo>
                        <a:pt x="352740" y="140682"/>
                      </a:lnTo>
                      <a:lnTo>
                        <a:pt x="421480" y="269568"/>
                      </a:lnTo>
                      <a:lnTo>
                        <a:pt x="516732" y="271950"/>
                      </a:lnTo>
                      <a:lnTo>
                        <a:pt x="545304" y="236230"/>
                      </a:lnTo>
                      <a:lnTo>
                        <a:pt x="592932" y="255282"/>
                      </a:lnTo>
                      <a:lnTo>
                        <a:pt x="697704" y="271950"/>
                      </a:lnTo>
                      <a:lnTo>
                        <a:pt x="773904" y="333862"/>
                      </a:lnTo>
                      <a:lnTo>
                        <a:pt x="819148" y="319574"/>
                      </a:lnTo>
                      <a:lnTo>
                        <a:pt x="823912" y="291000"/>
                      </a:lnTo>
                      <a:lnTo>
                        <a:pt x="917984" y="284116"/>
                      </a:lnTo>
                      <a:lnTo>
                        <a:pt x="933448" y="292586"/>
                      </a:lnTo>
                      <a:lnTo>
                        <a:pt x="965200" y="308462"/>
                      </a:lnTo>
                      <a:lnTo>
                        <a:pt x="990600" y="416412"/>
                      </a:lnTo>
                      <a:lnTo>
                        <a:pt x="1006524" y="417296"/>
                      </a:lnTo>
                      <a:lnTo>
                        <a:pt x="1013536" y="453762"/>
                      </a:lnTo>
                      <a:lnTo>
                        <a:pt x="984248" y="454512"/>
                      </a:lnTo>
                      <a:lnTo>
                        <a:pt x="974724" y="524362"/>
                      </a:lnTo>
                      <a:lnTo>
                        <a:pt x="1009648" y="562462"/>
                      </a:lnTo>
                      <a:lnTo>
                        <a:pt x="980056" y="636444"/>
                      </a:lnTo>
                      <a:lnTo>
                        <a:pt x="977900" y="635486"/>
                      </a:lnTo>
                      <a:lnTo>
                        <a:pt x="930276" y="673586"/>
                      </a:lnTo>
                      <a:lnTo>
                        <a:pt x="891604" y="692400"/>
                      </a:lnTo>
                      <a:lnTo>
                        <a:pt x="900112" y="655330"/>
                      </a:lnTo>
                      <a:lnTo>
                        <a:pt x="735804" y="624374"/>
                      </a:lnTo>
                      <a:lnTo>
                        <a:pt x="704848" y="574368"/>
                      </a:lnTo>
                      <a:lnTo>
                        <a:pt x="635792" y="602942"/>
                      </a:lnTo>
                      <a:lnTo>
                        <a:pt x="597692" y="571986"/>
                      </a:lnTo>
                      <a:lnTo>
                        <a:pt x="581024" y="595800"/>
                      </a:lnTo>
                      <a:lnTo>
                        <a:pt x="535780" y="586274"/>
                      </a:lnTo>
                      <a:lnTo>
                        <a:pt x="466584" y="616548"/>
                      </a:lnTo>
                      <a:lnTo>
                        <a:pt x="473868" y="529126"/>
                      </a:lnTo>
                      <a:lnTo>
                        <a:pt x="404812" y="533886"/>
                      </a:lnTo>
                      <a:lnTo>
                        <a:pt x="390524" y="400538"/>
                      </a:lnTo>
                      <a:lnTo>
                        <a:pt x="152400" y="367200"/>
                      </a:lnTo>
                      <a:lnTo>
                        <a:pt x="121748" y="397854"/>
                      </a:lnTo>
                      <a:lnTo>
                        <a:pt x="113860" y="399722"/>
                      </a:lnTo>
                      <a:lnTo>
                        <a:pt x="47624" y="276712"/>
                      </a:lnTo>
                      <a:lnTo>
                        <a:pt x="47624" y="162412"/>
                      </a:lnTo>
                      <a:lnTo>
                        <a:pt x="0" y="124312"/>
                      </a:lnTo>
                      <a:lnTo>
                        <a:pt x="12431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7" name="フリーフォーム: 図形 1066">
                  <a:extLst>
                    <a:ext uri="{FF2B5EF4-FFF2-40B4-BE49-F238E27FC236}">
                      <a16:creationId xmlns:a16="http://schemas.microsoft.com/office/drawing/2014/main" id="{45AABCBF-E630-43D3-B65B-86AE765162DA}"/>
                    </a:ext>
                  </a:extLst>
                </p:cNvPr>
                <p:cNvSpPr/>
                <p:nvPr/>
              </p:nvSpPr>
              <p:spPr>
                <a:xfrm>
                  <a:off x="37963476" y="28395134"/>
                  <a:ext cx="597816" cy="725966"/>
                </a:xfrm>
                <a:custGeom>
                  <a:avLst/>
                  <a:gdLst>
                    <a:gd name="connsiteX0" fmla="*/ 129364 w 597816"/>
                    <a:gd name="connsiteY0" fmla="*/ 0 h 725966"/>
                    <a:gd name="connsiteX1" fmla="*/ 288924 w 597816"/>
                    <a:gd name="connsiteY1" fmla="*/ 220346 h 725966"/>
                    <a:gd name="connsiteX2" fmla="*/ 369888 w 597816"/>
                    <a:gd name="connsiteY2" fmla="*/ 234634 h 725966"/>
                    <a:gd name="connsiteX3" fmla="*/ 369960 w 597816"/>
                    <a:gd name="connsiteY3" fmla="*/ 233352 h 725966"/>
                    <a:gd name="connsiteX4" fmla="*/ 374648 w 597816"/>
                    <a:gd name="connsiteY4" fmla="*/ 239398 h 725966"/>
                    <a:gd name="connsiteX5" fmla="*/ 457992 w 597816"/>
                    <a:gd name="connsiteY5" fmla="*/ 265590 h 725966"/>
                    <a:gd name="connsiteX6" fmla="*/ 565092 w 597816"/>
                    <a:gd name="connsiteY6" fmla="*/ 366902 h 725966"/>
                    <a:gd name="connsiteX7" fmla="*/ 562768 w 597816"/>
                    <a:gd name="connsiteY7" fmla="*/ 420372 h 725966"/>
                    <a:gd name="connsiteX8" fmla="*/ 577056 w 597816"/>
                    <a:gd name="connsiteY8" fmla="*/ 437042 h 725966"/>
                    <a:gd name="connsiteX9" fmla="*/ 597816 w 597816"/>
                    <a:gd name="connsiteY9" fmla="*/ 466586 h 725966"/>
                    <a:gd name="connsiteX10" fmla="*/ 571500 w 597816"/>
                    <a:gd name="connsiteY10" fmla="*/ 557690 h 725966"/>
                    <a:gd name="connsiteX11" fmla="*/ 317500 w 597816"/>
                    <a:gd name="connsiteY11" fmla="*/ 643416 h 725966"/>
                    <a:gd name="connsiteX12" fmla="*/ 254000 w 597816"/>
                    <a:gd name="connsiteY12" fmla="*/ 725966 h 725966"/>
                    <a:gd name="connsiteX13" fmla="*/ 153676 w 597816"/>
                    <a:gd name="connsiteY13" fmla="*/ 698290 h 725966"/>
                    <a:gd name="connsiteX14" fmla="*/ 117476 w 597816"/>
                    <a:gd name="connsiteY14" fmla="*/ 630716 h 725966"/>
                    <a:gd name="connsiteX15" fmla="*/ 114300 w 597816"/>
                    <a:gd name="connsiteY15" fmla="*/ 532290 h 725966"/>
                    <a:gd name="connsiteX16" fmla="*/ 12700 w 597816"/>
                    <a:gd name="connsiteY16" fmla="*/ 471966 h 725966"/>
                    <a:gd name="connsiteX17" fmla="*/ 0 w 597816"/>
                    <a:gd name="connsiteY17" fmla="*/ 427516 h 725966"/>
                    <a:gd name="connsiteX18" fmla="*/ 50800 w 597816"/>
                    <a:gd name="connsiteY18" fmla="*/ 386242 h 725966"/>
                    <a:gd name="connsiteX19" fmla="*/ 53972 w 597816"/>
                    <a:gd name="connsiteY19" fmla="*/ 341790 h 725966"/>
                    <a:gd name="connsiteX20" fmla="*/ 3172 w 597816"/>
                    <a:gd name="connsiteY20" fmla="*/ 313216 h 725966"/>
                    <a:gd name="connsiteX21" fmla="*/ 12700 w 597816"/>
                    <a:gd name="connsiteY21" fmla="*/ 252890 h 725966"/>
                    <a:gd name="connsiteX22" fmla="*/ 120648 w 597816"/>
                    <a:gd name="connsiteY22" fmla="*/ 214790 h 725966"/>
                    <a:gd name="connsiteX23" fmla="*/ 79372 w 597816"/>
                    <a:gd name="connsiteY23" fmla="*/ 87790 h 725966"/>
                    <a:gd name="connsiteX24" fmla="*/ 129364 w 597816"/>
                    <a:gd name="connsiteY24" fmla="*/ 0 h 725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97816" h="725966">
                      <a:moveTo>
                        <a:pt x="129364" y="0"/>
                      </a:moveTo>
                      <a:lnTo>
                        <a:pt x="288924" y="220346"/>
                      </a:lnTo>
                      <a:lnTo>
                        <a:pt x="369888" y="234634"/>
                      </a:lnTo>
                      <a:lnTo>
                        <a:pt x="369960" y="233352"/>
                      </a:lnTo>
                      <a:lnTo>
                        <a:pt x="374648" y="239398"/>
                      </a:lnTo>
                      <a:lnTo>
                        <a:pt x="457992" y="265590"/>
                      </a:lnTo>
                      <a:lnTo>
                        <a:pt x="565092" y="366902"/>
                      </a:lnTo>
                      <a:lnTo>
                        <a:pt x="562768" y="420372"/>
                      </a:lnTo>
                      <a:lnTo>
                        <a:pt x="577056" y="437042"/>
                      </a:lnTo>
                      <a:lnTo>
                        <a:pt x="597816" y="466586"/>
                      </a:lnTo>
                      <a:lnTo>
                        <a:pt x="571500" y="557690"/>
                      </a:lnTo>
                      <a:lnTo>
                        <a:pt x="317500" y="643416"/>
                      </a:lnTo>
                      <a:lnTo>
                        <a:pt x="254000" y="725966"/>
                      </a:lnTo>
                      <a:lnTo>
                        <a:pt x="153676" y="698290"/>
                      </a:lnTo>
                      <a:lnTo>
                        <a:pt x="117476" y="630716"/>
                      </a:lnTo>
                      <a:lnTo>
                        <a:pt x="114300" y="532290"/>
                      </a:lnTo>
                      <a:lnTo>
                        <a:pt x="12700" y="471966"/>
                      </a:lnTo>
                      <a:lnTo>
                        <a:pt x="0" y="427516"/>
                      </a:lnTo>
                      <a:lnTo>
                        <a:pt x="50800" y="386242"/>
                      </a:lnTo>
                      <a:lnTo>
                        <a:pt x="53972" y="341790"/>
                      </a:lnTo>
                      <a:lnTo>
                        <a:pt x="3172" y="313216"/>
                      </a:lnTo>
                      <a:lnTo>
                        <a:pt x="12700" y="252890"/>
                      </a:lnTo>
                      <a:lnTo>
                        <a:pt x="120648" y="214790"/>
                      </a:lnTo>
                      <a:lnTo>
                        <a:pt x="79372" y="87790"/>
                      </a:lnTo>
                      <a:lnTo>
                        <a:pt x="12936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8" name="フリーフォーム: 図形 1067">
                  <a:extLst>
                    <a:ext uri="{FF2B5EF4-FFF2-40B4-BE49-F238E27FC236}">
                      <a16:creationId xmlns:a16="http://schemas.microsoft.com/office/drawing/2014/main" id="{6D552AB9-4A32-49E7-B68C-8ECA5F4F2796}"/>
                    </a:ext>
                  </a:extLst>
                </p:cNvPr>
                <p:cNvSpPr/>
                <p:nvPr/>
              </p:nvSpPr>
              <p:spPr>
                <a:xfrm>
                  <a:off x="38601648" y="28794076"/>
                  <a:ext cx="691260" cy="566360"/>
                </a:xfrm>
                <a:custGeom>
                  <a:avLst/>
                  <a:gdLst>
                    <a:gd name="connsiteX0" fmla="*/ 424656 w 691260"/>
                    <a:gd name="connsiteY0" fmla="*/ 0 h 566360"/>
                    <a:gd name="connsiteX1" fmla="*/ 453232 w 691260"/>
                    <a:gd name="connsiteY1" fmla="*/ 21430 h 566360"/>
                    <a:gd name="connsiteX2" fmla="*/ 450852 w 691260"/>
                    <a:gd name="connsiteY2" fmla="*/ 102392 h 566360"/>
                    <a:gd name="connsiteX3" fmla="*/ 527052 w 691260"/>
                    <a:gd name="connsiteY3" fmla="*/ 114300 h 566360"/>
                    <a:gd name="connsiteX4" fmla="*/ 584200 w 691260"/>
                    <a:gd name="connsiteY4" fmla="*/ 88104 h 566360"/>
                    <a:gd name="connsiteX5" fmla="*/ 661692 w 691260"/>
                    <a:gd name="connsiteY5" fmla="*/ 74430 h 566360"/>
                    <a:gd name="connsiteX6" fmla="*/ 691260 w 691260"/>
                    <a:gd name="connsiteY6" fmla="*/ 197226 h 566360"/>
                    <a:gd name="connsiteX7" fmla="*/ 655640 w 691260"/>
                    <a:gd name="connsiteY7" fmla="*/ 219074 h 566360"/>
                    <a:gd name="connsiteX8" fmla="*/ 605632 w 691260"/>
                    <a:gd name="connsiteY8" fmla="*/ 292892 h 566360"/>
                    <a:gd name="connsiteX9" fmla="*/ 527052 w 691260"/>
                    <a:gd name="connsiteY9" fmla="*/ 295274 h 566360"/>
                    <a:gd name="connsiteX10" fmla="*/ 498476 w 691260"/>
                    <a:gd name="connsiteY10" fmla="*/ 361948 h 566360"/>
                    <a:gd name="connsiteX11" fmla="*/ 410372 w 691260"/>
                    <a:gd name="connsiteY11" fmla="*/ 433388 h 566360"/>
                    <a:gd name="connsiteX12" fmla="*/ 378096 w 691260"/>
                    <a:gd name="connsiteY12" fmla="*/ 528812 h 566360"/>
                    <a:gd name="connsiteX13" fmla="*/ 323716 w 691260"/>
                    <a:gd name="connsiteY13" fmla="*/ 566360 h 566360"/>
                    <a:gd name="connsiteX14" fmla="*/ 260352 w 691260"/>
                    <a:gd name="connsiteY14" fmla="*/ 501648 h 566360"/>
                    <a:gd name="connsiteX15" fmla="*/ 273052 w 691260"/>
                    <a:gd name="connsiteY15" fmla="*/ 438148 h 566360"/>
                    <a:gd name="connsiteX16" fmla="*/ 177800 w 691260"/>
                    <a:gd name="connsiteY16" fmla="*/ 396874 h 566360"/>
                    <a:gd name="connsiteX17" fmla="*/ 168276 w 691260"/>
                    <a:gd name="connsiteY17" fmla="*/ 311148 h 566360"/>
                    <a:gd name="connsiteX18" fmla="*/ 209552 w 691260"/>
                    <a:gd name="connsiteY18" fmla="*/ 260348 h 566360"/>
                    <a:gd name="connsiteX19" fmla="*/ 127000 w 691260"/>
                    <a:gd name="connsiteY19" fmla="*/ 187324 h 566360"/>
                    <a:gd name="connsiteX20" fmla="*/ 12704 w 691260"/>
                    <a:gd name="connsiteY20" fmla="*/ 168274 h 566360"/>
                    <a:gd name="connsiteX21" fmla="*/ 0 w 691260"/>
                    <a:gd name="connsiteY21" fmla="*/ 130174 h 566360"/>
                    <a:gd name="connsiteX22" fmla="*/ 0 w 691260"/>
                    <a:gd name="connsiteY22" fmla="*/ 125072 h 566360"/>
                    <a:gd name="connsiteX23" fmla="*/ 796 w 691260"/>
                    <a:gd name="connsiteY23" fmla="*/ 126204 h 566360"/>
                    <a:gd name="connsiteX24" fmla="*/ 110332 w 691260"/>
                    <a:gd name="connsiteY24" fmla="*/ 59530 h 566360"/>
                    <a:gd name="connsiteX25" fmla="*/ 272256 w 691260"/>
                    <a:gd name="connsiteY25" fmla="*/ 85724 h 566360"/>
                    <a:gd name="connsiteX26" fmla="*/ 424656 w 691260"/>
                    <a:gd name="connsiteY26" fmla="*/ 0 h 566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91260" h="566360">
                      <a:moveTo>
                        <a:pt x="424656" y="0"/>
                      </a:moveTo>
                      <a:lnTo>
                        <a:pt x="453232" y="21430"/>
                      </a:lnTo>
                      <a:cubicBezTo>
                        <a:pt x="452440" y="48418"/>
                        <a:pt x="451648" y="75404"/>
                        <a:pt x="450852" y="102392"/>
                      </a:cubicBezTo>
                      <a:lnTo>
                        <a:pt x="527052" y="114300"/>
                      </a:lnTo>
                      <a:lnTo>
                        <a:pt x="584200" y="88104"/>
                      </a:lnTo>
                      <a:lnTo>
                        <a:pt x="661692" y="74430"/>
                      </a:lnTo>
                      <a:lnTo>
                        <a:pt x="691260" y="197226"/>
                      </a:lnTo>
                      <a:lnTo>
                        <a:pt x="655640" y="219074"/>
                      </a:lnTo>
                      <a:lnTo>
                        <a:pt x="605632" y="292892"/>
                      </a:lnTo>
                      <a:lnTo>
                        <a:pt x="527052" y="295274"/>
                      </a:lnTo>
                      <a:lnTo>
                        <a:pt x="498476" y="361948"/>
                      </a:lnTo>
                      <a:lnTo>
                        <a:pt x="410372" y="433388"/>
                      </a:lnTo>
                      <a:lnTo>
                        <a:pt x="378096" y="528812"/>
                      </a:lnTo>
                      <a:lnTo>
                        <a:pt x="323716" y="566360"/>
                      </a:lnTo>
                      <a:lnTo>
                        <a:pt x="260352" y="501648"/>
                      </a:lnTo>
                      <a:lnTo>
                        <a:pt x="273052" y="438148"/>
                      </a:lnTo>
                      <a:lnTo>
                        <a:pt x="177800" y="396874"/>
                      </a:lnTo>
                      <a:lnTo>
                        <a:pt x="168276" y="311148"/>
                      </a:lnTo>
                      <a:lnTo>
                        <a:pt x="209552" y="260348"/>
                      </a:lnTo>
                      <a:lnTo>
                        <a:pt x="127000" y="187324"/>
                      </a:lnTo>
                      <a:lnTo>
                        <a:pt x="12704" y="168274"/>
                      </a:lnTo>
                      <a:lnTo>
                        <a:pt x="0" y="130174"/>
                      </a:lnTo>
                      <a:lnTo>
                        <a:pt x="0" y="125072"/>
                      </a:lnTo>
                      <a:lnTo>
                        <a:pt x="796" y="126204"/>
                      </a:lnTo>
                      <a:lnTo>
                        <a:pt x="110332" y="59530"/>
                      </a:lnTo>
                      <a:lnTo>
                        <a:pt x="272256" y="85724"/>
                      </a:lnTo>
                      <a:lnTo>
                        <a:pt x="42465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9" name="フリーフォーム: 図形 1068">
                  <a:extLst>
                    <a:ext uri="{FF2B5EF4-FFF2-40B4-BE49-F238E27FC236}">
                      <a16:creationId xmlns:a16="http://schemas.microsoft.com/office/drawing/2014/main" id="{06595F22-DC6D-42A6-BD15-197D88CCBCF2}"/>
                    </a:ext>
                  </a:extLst>
                </p:cNvPr>
                <p:cNvSpPr/>
                <p:nvPr/>
              </p:nvSpPr>
              <p:spPr>
                <a:xfrm>
                  <a:off x="38636576" y="29205796"/>
                  <a:ext cx="288788" cy="190736"/>
                </a:xfrm>
                <a:custGeom>
                  <a:avLst/>
                  <a:gdLst>
                    <a:gd name="connsiteX0" fmla="*/ 177136 w 288788"/>
                    <a:gd name="connsiteY0" fmla="*/ 0 h 190736"/>
                    <a:gd name="connsiteX1" fmla="*/ 238124 w 288788"/>
                    <a:gd name="connsiteY1" fmla="*/ 26428 h 190736"/>
                    <a:gd name="connsiteX2" fmla="*/ 225424 w 288788"/>
                    <a:gd name="connsiteY2" fmla="*/ 89928 h 190736"/>
                    <a:gd name="connsiteX3" fmla="*/ 288788 w 288788"/>
                    <a:gd name="connsiteY3" fmla="*/ 154640 h 190736"/>
                    <a:gd name="connsiteX4" fmla="*/ 246856 w 288788"/>
                    <a:gd name="connsiteY4" fmla="*/ 183592 h 190736"/>
                    <a:gd name="connsiteX5" fmla="*/ 163512 w 288788"/>
                    <a:gd name="connsiteY5" fmla="*/ 190736 h 190736"/>
                    <a:gd name="connsiteX6" fmla="*/ 170656 w 288788"/>
                    <a:gd name="connsiteY6" fmla="*/ 150254 h 190736"/>
                    <a:gd name="connsiteX7" fmla="*/ 115888 w 288788"/>
                    <a:gd name="connsiteY7" fmla="*/ 133584 h 190736"/>
                    <a:gd name="connsiteX8" fmla="*/ 89692 w 288788"/>
                    <a:gd name="connsiteY8" fmla="*/ 176448 h 190736"/>
                    <a:gd name="connsiteX9" fmla="*/ 21004 w 288788"/>
                    <a:gd name="connsiteY9" fmla="*/ 162710 h 190736"/>
                    <a:gd name="connsiteX10" fmla="*/ 0 w 288788"/>
                    <a:gd name="connsiteY10" fmla="*/ 131204 h 190736"/>
                    <a:gd name="connsiteX11" fmla="*/ 15872 w 288788"/>
                    <a:gd name="connsiteY11" fmla="*/ 74054 h 190736"/>
                    <a:gd name="connsiteX12" fmla="*/ 101600 w 288788"/>
                    <a:gd name="connsiteY12" fmla="*/ 93104 h 190736"/>
                    <a:gd name="connsiteX13" fmla="*/ 177136 w 288788"/>
                    <a:gd name="connsiteY13" fmla="*/ 0 h 190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88788" h="190736">
                      <a:moveTo>
                        <a:pt x="177136" y="0"/>
                      </a:moveTo>
                      <a:lnTo>
                        <a:pt x="238124" y="26428"/>
                      </a:lnTo>
                      <a:lnTo>
                        <a:pt x="225424" y="89928"/>
                      </a:lnTo>
                      <a:lnTo>
                        <a:pt x="288788" y="154640"/>
                      </a:lnTo>
                      <a:lnTo>
                        <a:pt x="246856" y="183592"/>
                      </a:lnTo>
                      <a:lnTo>
                        <a:pt x="163512" y="190736"/>
                      </a:lnTo>
                      <a:lnTo>
                        <a:pt x="170656" y="150254"/>
                      </a:lnTo>
                      <a:lnTo>
                        <a:pt x="115888" y="133584"/>
                      </a:lnTo>
                      <a:lnTo>
                        <a:pt x="89692" y="176448"/>
                      </a:lnTo>
                      <a:lnTo>
                        <a:pt x="21004" y="162710"/>
                      </a:lnTo>
                      <a:lnTo>
                        <a:pt x="0" y="131204"/>
                      </a:lnTo>
                      <a:lnTo>
                        <a:pt x="15872" y="74054"/>
                      </a:lnTo>
                      <a:lnTo>
                        <a:pt x="101600" y="93104"/>
                      </a:lnTo>
                      <a:lnTo>
                        <a:pt x="17713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0" name="フリーフォーム: 図形 1069">
                  <a:extLst>
                    <a:ext uri="{FF2B5EF4-FFF2-40B4-BE49-F238E27FC236}">
                      <a16:creationId xmlns:a16="http://schemas.microsoft.com/office/drawing/2014/main" id="{056ED482-CEB3-49A0-9BCF-92E844A7C773}"/>
                    </a:ext>
                  </a:extLst>
                </p:cNvPr>
                <p:cNvSpPr/>
                <p:nvPr/>
              </p:nvSpPr>
              <p:spPr>
                <a:xfrm>
                  <a:off x="38620700" y="28969154"/>
                  <a:ext cx="190500" cy="190046"/>
                </a:xfrm>
                <a:custGeom>
                  <a:avLst/>
                  <a:gdLst>
                    <a:gd name="connsiteX0" fmla="*/ 34472 w 190500"/>
                    <a:gd name="connsiteY0" fmla="*/ 0 h 190046"/>
                    <a:gd name="connsiteX1" fmla="*/ 107948 w 190500"/>
                    <a:gd name="connsiteY1" fmla="*/ 12246 h 190046"/>
                    <a:gd name="connsiteX2" fmla="*/ 190500 w 190500"/>
                    <a:gd name="connsiteY2" fmla="*/ 85270 h 190046"/>
                    <a:gd name="connsiteX3" fmla="*/ 149224 w 190500"/>
                    <a:gd name="connsiteY3" fmla="*/ 136070 h 190046"/>
                    <a:gd name="connsiteX4" fmla="*/ 155220 w 190500"/>
                    <a:gd name="connsiteY4" fmla="*/ 190046 h 190046"/>
                    <a:gd name="connsiteX5" fmla="*/ 85724 w 190500"/>
                    <a:gd name="connsiteY5" fmla="*/ 190046 h 190046"/>
                    <a:gd name="connsiteX6" fmla="*/ 66676 w 190500"/>
                    <a:gd name="connsiteY6" fmla="*/ 94796 h 190046"/>
                    <a:gd name="connsiteX7" fmla="*/ 8756 w 190500"/>
                    <a:gd name="connsiteY7" fmla="*/ 78248 h 190046"/>
                    <a:gd name="connsiteX8" fmla="*/ 0 w 190500"/>
                    <a:gd name="connsiteY8" fmla="*/ 34470 h 190046"/>
                    <a:gd name="connsiteX9" fmla="*/ 34472 w 190500"/>
                    <a:gd name="connsiteY9" fmla="*/ 0 h 1900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0500" h="190046">
                      <a:moveTo>
                        <a:pt x="34472" y="0"/>
                      </a:moveTo>
                      <a:lnTo>
                        <a:pt x="107948" y="12246"/>
                      </a:lnTo>
                      <a:lnTo>
                        <a:pt x="190500" y="85270"/>
                      </a:lnTo>
                      <a:lnTo>
                        <a:pt x="149224" y="136070"/>
                      </a:lnTo>
                      <a:lnTo>
                        <a:pt x="155220" y="190046"/>
                      </a:lnTo>
                      <a:lnTo>
                        <a:pt x="85724" y="190046"/>
                      </a:lnTo>
                      <a:lnTo>
                        <a:pt x="66676" y="94796"/>
                      </a:lnTo>
                      <a:lnTo>
                        <a:pt x="8756" y="78248"/>
                      </a:lnTo>
                      <a:lnTo>
                        <a:pt x="0" y="34470"/>
                      </a:lnTo>
                      <a:lnTo>
                        <a:pt x="3447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1" name="フリーフォーム: 図形 1070">
                  <a:extLst>
                    <a:ext uri="{FF2B5EF4-FFF2-40B4-BE49-F238E27FC236}">
                      <a16:creationId xmlns:a16="http://schemas.microsoft.com/office/drawing/2014/main" id="{7E48B052-518E-4297-A31C-52820AFFC567}"/>
                    </a:ext>
                  </a:extLst>
                </p:cNvPr>
                <p:cNvSpPr/>
                <p:nvPr/>
              </p:nvSpPr>
              <p:spPr>
                <a:xfrm>
                  <a:off x="38376224" y="29047402"/>
                  <a:ext cx="437488" cy="620502"/>
                </a:xfrm>
                <a:custGeom>
                  <a:avLst/>
                  <a:gdLst>
                    <a:gd name="connsiteX0" fmla="*/ 253232 w 437488"/>
                    <a:gd name="connsiteY0" fmla="*/ 0 h 620502"/>
                    <a:gd name="connsiteX1" fmla="*/ 311152 w 437488"/>
                    <a:gd name="connsiteY1" fmla="*/ 16548 h 620502"/>
                    <a:gd name="connsiteX2" fmla="*/ 330200 w 437488"/>
                    <a:gd name="connsiteY2" fmla="*/ 111798 h 620502"/>
                    <a:gd name="connsiteX3" fmla="*/ 399696 w 437488"/>
                    <a:gd name="connsiteY3" fmla="*/ 111798 h 620502"/>
                    <a:gd name="connsiteX4" fmla="*/ 403224 w 437488"/>
                    <a:gd name="connsiteY4" fmla="*/ 143548 h 620502"/>
                    <a:gd name="connsiteX5" fmla="*/ 437488 w 437488"/>
                    <a:gd name="connsiteY5" fmla="*/ 158394 h 620502"/>
                    <a:gd name="connsiteX6" fmla="*/ 361952 w 437488"/>
                    <a:gd name="connsiteY6" fmla="*/ 251498 h 620502"/>
                    <a:gd name="connsiteX7" fmla="*/ 276224 w 437488"/>
                    <a:gd name="connsiteY7" fmla="*/ 232448 h 620502"/>
                    <a:gd name="connsiteX8" fmla="*/ 260352 w 437488"/>
                    <a:gd name="connsiteY8" fmla="*/ 289598 h 620502"/>
                    <a:gd name="connsiteX9" fmla="*/ 281356 w 437488"/>
                    <a:gd name="connsiteY9" fmla="*/ 321104 h 620502"/>
                    <a:gd name="connsiteX10" fmla="*/ 278608 w 437488"/>
                    <a:gd name="connsiteY10" fmla="*/ 320554 h 620502"/>
                    <a:gd name="connsiteX11" fmla="*/ 264320 w 437488"/>
                    <a:gd name="connsiteY11" fmla="*/ 387230 h 620502"/>
                    <a:gd name="connsiteX12" fmla="*/ 345280 w 437488"/>
                    <a:gd name="connsiteY12" fmla="*/ 408662 h 620502"/>
                    <a:gd name="connsiteX13" fmla="*/ 335756 w 437488"/>
                    <a:gd name="connsiteY13" fmla="*/ 451522 h 620502"/>
                    <a:gd name="connsiteX14" fmla="*/ 428624 w 437488"/>
                    <a:gd name="connsiteY14" fmla="*/ 532486 h 620502"/>
                    <a:gd name="connsiteX15" fmla="*/ 430640 w 437488"/>
                    <a:gd name="connsiteY15" fmla="*/ 536754 h 620502"/>
                    <a:gd name="connsiteX16" fmla="*/ 422276 w 437488"/>
                    <a:gd name="connsiteY16" fmla="*/ 530898 h 620502"/>
                    <a:gd name="connsiteX17" fmla="*/ 333376 w 437488"/>
                    <a:gd name="connsiteY17" fmla="*/ 581698 h 620502"/>
                    <a:gd name="connsiteX18" fmla="*/ 187328 w 437488"/>
                    <a:gd name="connsiteY18" fmla="*/ 568998 h 620502"/>
                    <a:gd name="connsiteX19" fmla="*/ 53976 w 437488"/>
                    <a:gd name="connsiteY19" fmla="*/ 619798 h 620502"/>
                    <a:gd name="connsiteX20" fmla="*/ 34276 w 437488"/>
                    <a:gd name="connsiteY20" fmla="*/ 620502 h 620502"/>
                    <a:gd name="connsiteX21" fmla="*/ 33340 w 437488"/>
                    <a:gd name="connsiteY21" fmla="*/ 515818 h 620502"/>
                    <a:gd name="connsiteX22" fmla="*/ 0 w 437488"/>
                    <a:gd name="connsiteY22" fmla="*/ 446762 h 620502"/>
                    <a:gd name="connsiteX23" fmla="*/ 88108 w 437488"/>
                    <a:gd name="connsiteY23" fmla="*/ 356274 h 620502"/>
                    <a:gd name="connsiteX24" fmla="*/ 97632 w 437488"/>
                    <a:gd name="connsiteY24" fmla="*/ 282454 h 620502"/>
                    <a:gd name="connsiteX25" fmla="*/ 95960 w 437488"/>
                    <a:gd name="connsiteY25" fmla="*/ 281678 h 620502"/>
                    <a:gd name="connsiteX26" fmla="*/ 117476 w 437488"/>
                    <a:gd name="connsiteY26" fmla="*/ 226098 h 620502"/>
                    <a:gd name="connsiteX27" fmla="*/ 171452 w 437488"/>
                    <a:gd name="connsiteY27" fmla="*/ 168948 h 620502"/>
                    <a:gd name="connsiteX28" fmla="*/ 171452 w 437488"/>
                    <a:gd name="connsiteY28" fmla="*/ 111798 h 620502"/>
                    <a:gd name="connsiteX29" fmla="*/ 254000 w 437488"/>
                    <a:gd name="connsiteY29" fmla="*/ 3848 h 620502"/>
                    <a:gd name="connsiteX30" fmla="*/ 253232 w 437488"/>
                    <a:gd name="connsiteY30" fmla="*/ 0 h 620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437488" h="620502">
                      <a:moveTo>
                        <a:pt x="253232" y="0"/>
                      </a:moveTo>
                      <a:lnTo>
                        <a:pt x="311152" y="16548"/>
                      </a:lnTo>
                      <a:lnTo>
                        <a:pt x="330200" y="111798"/>
                      </a:lnTo>
                      <a:lnTo>
                        <a:pt x="399696" y="111798"/>
                      </a:lnTo>
                      <a:lnTo>
                        <a:pt x="403224" y="143548"/>
                      </a:lnTo>
                      <a:lnTo>
                        <a:pt x="437488" y="158394"/>
                      </a:lnTo>
                      <a:lnTo>
                        <a:pt x="361952" y="251498"/>
                      </a:lnTo>
                      <a:lnTo>
                        <a:pt x="276224" y="232448"/>
                      </a:lnTo>
                      <a:lnTo>
                        <a:pt x="260352" y="289598"/>
                      </a:lnTo>
                      <a:lnTo>
                        <a:pt x="281356" y="321104"/>
                      </a:lnTo>
                      <a:lnTo>
                        <a:pt x="278608" y="320554"/>
                      </a:lnTo>
                      <a:lnTo>
                        <a:pt x="264320" y="387230"/>
                      </a:lnTo>
                      <a:lnTo>
                        <a:pt x="345280" y="408662"/>
                      </a:lnTo>
                      <a:lnTo>
                        <a:pt x="335756" y="451522"/>
                      </a:lnTo>
                      <a:lnTo>
                        <a:pt x="428624" y="532486"/>
                      </a:lnTo>
                      <a:lnTo>
                        <a:pt x="430640" y="536754"/>
                      </a:lnTo>
                      <a:lnTo>
                        <a:pt x="422276" y="530898"/>
                      </a:lnTo>
                      <a:lnTo>
                        <a:pt x="333376" y="581698"/>
                      </a:lnTo>
                      <a:lnTo>
                        <a:pt x="187328" y="568998"/>
                      </a:lnTo>
                      <a:lnTo>
                        <a:pt x="53976" y="619798"/>
                      </a:lnTo>
                      <a:lnTo>
                        <a:pt x="34276" y="620502"/>
                      </a:lnTo>
                      <a:lnTo>
                        <a:pt x="33340" y="515818"/>
                      </a:lnTo>
                      <a:lnTo>
                        <a:pt x="0" y="446762"/>
                      </a:lnTo>
                      <a:lnTo>
                        <a:pt x="88108" y="356274"/>
                      </a:lnTo>
                      <a:lnTo>
                        <a:pt x="97632" y="282454"/>
                      </a:lnTo>
                      <a:lnTo>
                        <a:pt x="95960" y="281678"/>
                      </a:lnTo>
                      <a:lnTo>
                        <a:pt x="117476" y="226098"/>
                      </a:lnTo>
                      <a:lnTo>
                        <a:pt x="171452" y="168948"/>
                      </a:lnTo>
                      <a:lnTo>
                        <a:pt x="171452" y="111798"/>
                      </a:lnTo>
                      <a:lnTo>
                        <a:pt x="254000" y="3848"/>
                      </a:lnTo>
                      <a:lnTo>
                        <a:pt x="25323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2" name="フリーフォーム: 図形 1071">
                  <a:extLst>
                    <a:ext uri="{FF2B5EF4-FFF2-40B4-BE49-F238E27FC236}">
                      <a16:creationId xmlns:a16="http://schemas.microsoft.com/office/drawing/2014/main" id="{27D45BC7-8F5E-4219-90AC-E11F83CFA529}"/>
                    </a:ext>
                  </a:extLst>
                </p:cNvPr>
                <p:cNvSpPr/>
                <p:nvPr/>
              </p:nvSpPr>
              <p:spPr>
                <a:xfrm>
                  <a:off x="37940220" y="28861720"/>
                  <a:ext cx="714952" cy="700178"/>
                </a:xfrm>
                <a:custGeom>
                  <a:avLst/>
                  <a:gdLst>
                    <a:gd name="connsiteX0" fmla="*/ 621072 w 714952"/>
                    <a:gd name="connsiteY0" fmla="*/ 0 h 700178"/>
                    <a:gd name="connsiteX1" fmla="*/ 661428 w 714952"/>
                    <a:gd name="connsiteY1" fmla="*/ 57428 h 700178"/>
                    <a:gd name="connsiteX2" fmla="*/ 661428 w 714952"/>
                    <a:gd name="connsiteY2" fmla="*/ 62530 h 700178"/>
                    <a:gd name="connsiteX3" fmla="*/ 674132 w 714952"/>
                    <a:gd name="connsiteY3" fmla="*/ 100630 h 700178"/>
                    <a:gd name="connsiteX4" fmla="*/ 714952 w 714952"/>
                    <a:gd name="connsiteY4" fmla="*/ 107434 h 700178"/>
                    <a:gd name="connsiteX5" fmla="*/ 680480 w 714952"/>
                    <a:gd name="connsiteY5" fmla="*/ 141904 h 700178"/>
                    <a:gd name="connsiteX6" fmla="*/ 690004 w 714952"/>
                    <a:gd name="connsiteY6" fmla="*/ 189530 h 700178"/>
                    <a:gd name="connsiteX7" fmla="*/ 607456 w 714952"/>
                    <a:gd name="connsiteY7" fmla="*/ 297480 h 700178"/>
                    <a:gd name="connsiteX8" fmla="*/ 607456 w 714952"/>
                    <a:gd name="connsiteY8" fmla="*/ 354630 h 700178"/>
                    <a:gd name="connsiteX9" fmla="*/ 553480 w 714952"/>
                    <a:gd name="connsiteY9" fmla="*/ 411780 h 700178"/>
                    <a:gd name="connsiteX10" fmla="*/ 531964 w 714952"/>
                    <a:gd name="connsiteY10" fmla="*/ 467360 h 700178"/>
                    <a:gd name="connsiteX11" fmla="*/ 466960 w 714952"/>
                    <a:gd name="connsiteY11" fmla="*/ 437180 h 700178"/>
                    <a:gd name="connsiteX12" fmla="*/ 450292 w 714952"/>
                    <a:gd name="connsiteY12" fmla="*/ 420512 h 700178"/>
                    <a:gd name="connsiteX13" fmla="*/ 443148 w 714952"/>
                    <a:gd name="connsiteY13" fmla="*/ 341930 h 700178"/>
                    <a:gd name="connsiteX14" fmla="*/ 331228 w 714952"/>
                    <a:gd name="connsiteY14" fmla="*/ 341930 h 700178"/>
                    <a:gd name="connsiteX15" fmla="*/ 240744 w 714952"/>
                    <a:gd name="connsiteY15" fmla="*/ 415748 h 700178"/>
                    <a:gd name="connsiteX16" fmla="*/ 240744 w 714952"/>
                    <a:gd name="connsiteY16" fmla="*/ 601486 h 700178"/>
                    <a:gd name="connsiteX17" fmla="*/ 153016 w 714952"/>
                    <a:gd name="connsiteY17" fmla="*/ 700178 h 700178"/>
                    <a:gd name="connsiteX18" fmla="*/ 102628 w 714952"/>
                    <a:gd name="connsiteY18" fmla="*/ 691180 h 700178"/>
                    <a:gd name="connsiteX19" fmla="*/ 89932 w 714952"/>
                    <a:gd name="connsiteY19" fmla="*/ 589580 h 700178"/>
                    <a:gd name="connsiteX20" fmla="*/ 1028 w 714952"/>
                    <a:gd name="connsiteY20" fmla="*/ 519730 h 700178"/>
                    <a:gd name="connsiteX21" fmla="*/ 0 w 714952"/>
                    <a:gd name="connsiteY21" fmla="*/ 520650 h 700178"/>
                    <a:gd name="connsiteX22" fmla="*/ 29604 w 714952"/>
                    <a:gd name="connsiteY22" fmla="*/ 376856 h 700178"/>
                    <a:gd name="connsiteX23" fmla="*/ 75408 w 714952"/>
                    <a:gd name="connsiteY23" fmla="*/ 294896 h 700178"/>
                    <a:gd name="connsiteX24" fmla="*/ 108980 w 714952"/>
                    <a:gd name="connsiteY24" fmla="*/ 297480 h 700178"/>
                    <a:gd name="connsiteX25" fmla="*/ 188356 w 714952"/>
                    <a:gd name="connsiteY25" fmla="*/ 253030 h 700178"/>
                    <a:gd name="connsiteX26" fmla="*/ 176932 w 714952"/>
                    <a:gd name="connsiteY26" fmla="*/ 231704 h 700178"/>
                    <a:gd name="connsiteX27" fmla="*/ 277256 w 714952"/>
                    <a:gd name="connsiteY27" fmla="*/ 259380 h 700178"/>
                    <a:gd name="connsiteX28" fmla="*/ 340756 w 714952"/>
                    <a:gd name="connsiteY28" fmla="*/ 176830 h 700178"/>
                    <a:gd name="connsiteX29" fmla="*/ 594756 w 714952"/>
                    <a:gd name="connsiteY29" fmla="*/ 91104 h 700178"/>
                    <a:gd name="connsiteX30" fmla="*/ 621072 w 714952"/>
                    <a:gd name="connsiteY30" fmla="*/ 0 h 7001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714952" h="700178">
                      <a:moveTo>
                        <a:pt x="621072" y="0"/>
                      </a:moveTo>
                      <a:lnTo>
                        <a:pt x="661428" y="57428"/>
                      </a:lnTo>
                      <a:lnTo>
                        <a:pt x="661428" y="62530"/>
                      </a:lnTo>
                      <a:lnTo>
                        <a:pt x="674132" y="100630"/>
                      </a:lnTo>
                      <a:lnTo>
                        <a:pt x="714952" y="107434"/>
                      </a:lnTo>
                      <a:lnTo>
                        <a:pt x="680480" y="141904"/>
                      </a:lnTo>
                      <a:lnTo>
                        <a:pt x="690004" y="189530"/>
                      </a:lnTo>
                      <a:lnTo>
                        <a:pt x="607456" y="297480"/>
                      </a:lnTo>
                      <a:lnTo>
                        <a:pt x="607456" y="354630"/>
                      </a:lnTo>
                      <a:lnTo>
                        <a:pt x="553480" y="411780"/>
                      </a:lnTo>
                      <a:lnTo>
                        <a:pt x="531964" y="467360"/>
                      </a:lnTo>
                      <a:lnTo>
                        <a:pt x="466960" y="437180"/>
                      </a:lnTo>
                      <a:lnTo>
                        <a:pt x="450292" y="420512"/>
                      </a:lnTo>
                      <a:lnTo>
                        <a:pt x="443148" y="341930"/>
                      </a:lnTo>
                      <a:lnTo>
                        <a:pt x="331228" y="341930"/>
                      </a:lnTo>
                      <a:lnTo>
                        <a:pt x="240744" y="415748"/>
                      </a:lnTo>
                      <a:lnTo>
                        <a:pt x="240744" y="601486"/>
                      </a:lnTo>
                      <a:lnTo>
                        <a:pt x="153016" y="700178"/>
                      </a:lnTo>
                      <a:lnTo>
                        <a:pt x="102628" y="691180"/>
                      </a:lnTo>
                      <a:lnTo>
                        <a:pt x="89932" y="589580"/>
                      </a:lnTo>
                      <a:lnTo>
                        <a:pt x="1028" y="519730"/>
                      </a:lnTo>
                      <a:lnTo>
                        <a:pt x="0" y="520650"/>
                      </a:lnTo>
                      <a:lnTo>
                        <a:pt x="29604" y="376856"/>
                      </a:lnTo>
                      <a:lnTo>
                        <a:pt x="75408" y="294896"/>
                      </a:lnTo>
                      <a:lnTo>
                        <a:pt x="108980" y="297480"/>
                      </a:lnTo>
                      <a:lnTo>
                        <a:pt x="188356" y="253030"/>
                      </a:lnTo>
                      <a:lnTo>
                        <a:pt x="176932" y="231704"/>
                      </a:lnTo>
                      <a:lnTo>
                        <a:pt x="277256" y="259380"/>
                      </a:lnTo>
                      <a:lnTo>
                        <a:pt x="340756" y="176830"/>
                      </a:lnTo>
                      <a:lnTo>
                        <a:pt x="594756" y="91104"/>
                      </a:lnTo>
                      <a:lnTo>
                        <a:pt x="62107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45" name="フリーフォーム: 図形 1044">
                <a:extLst>
                  <a:ext uri="{FF2B5EF4-FFF2-40B4-BE49-F238E27FC236}">
                    <a16:creationId xmlns:a16="http://schemas.microsoft.com/office/drawing/2014/main" id="{7B6F436C-4512-4265-8A6A-532B4BBBA56A}"/>
                  </a:ext>
                </a:extLst>
              </p:cNvPr>
              <p:cNvSpPr/>
              <p:nvPr/>
            </p:nvSpPr>
            <p:spPr>
              <a:xfrm>
                <a:off x="36718876" y="27412950"/>
                <a:ext cx="2905124" cy="2984500"/>
              </a:xfrm>
              <a:custGeom>
                <a:avLst/>
                <a:gdLst>
                  <a:gd name="connsiteX0" fmla="*/ 571500 w 2905124"/>
                  <a:gd name="connsiteY0" fmla="*/ 0 h 2984500"/>
                  <a:gd name="connsiteX1" fmla="*/ 742948 w 2905124"/>
                  <a:gd name="connsiteY1" fmla="*/ 38100 h 2984500"/>
                  <a:gd name="connsiteX2" fmla="*/ 800100 w 2905124"/>
                  <a:gd name="connsiteY2" fmla="*/ 85726 h 2984500"/>
                  <a:gd name="connsiteX3" fmla="*/ 809624 w 2905124"/>
                  <a:gd name="connsiteY3" fmla="*/ 152400 h 2984500"/>
                  <a:gd name="connsiteX4" fmla="*/ 809624 w 2905124"/>
                  <a:gd name="connsiteY4" fmla="*/ 219074 h 2984500"/>
                  <a:gd name="connsiteX5" fmla="*/ 866772 w 2905124"/>
                  <a:gd name="connsiteY5" fmla="*/ 266700 h 2984500"/>
                  <a:gd name="connsiteX6" fmla="*/ 952500 w 2905124"/>
                  <a:gd name="connsiteY6" fmla="*/ 257174 h 2984500"/>
                  <a:gd name="connsiteX7" fmla="*/ 971548 w 2905124"/>
                  <a:gd name="connsiteY7" fmla="*/ 219074 h 2984500"/>
                  <a:gd name="connsiteX8" fmla="*/ 1000124 w 2905124"/>
                  <a:gd name="connsiteY8" fmla="*/ 190500 h 2984500"/>
                  <a:gd name="connsiteX9" fmla="*/ 1152524 w 2905124"/>
                  <a:gd name="connsiteY9" fmla="*/ 180974 h 2984500"/>
                  <a:gd name="connsiteX10" fmla="*/ 1209676 w 2905124"/>
                  <a:gd name="connsiteY10" fmla="*/ 200026 h 2984500"/>
                  <a:gd name="connsiteX11" fmla="*/ 1266824 w 2905124"/>
                  <a:gd name="connsiteY11" fmla="*/ 180974 h 2984500"/>
                  <a:gd name="connsiteX12" fmla="*/ 1314448 w 2905124"/>
                  <a:gd name="connsiteY12" fmla="*/ 228600 h 2984500"/>
                  <a:gd name="connsiteX13" fmla="*/ 1314448 w 2905124"/>
                  <a:gd name="connsiteY13" fmla="*/ 352426 h 2984500"/>
                  <a:gd name="connsiteX14" fmla="*/ 1524000 w 2905124"/>
                  <a:gd name="connsiteY14" fmla="*/ 352426 h 2984500"/>
                  <a:gd name="connsiteX15" fmla="*/ 1533524 w 2905124"/>
                  <a:gd name="connsiteY15" fmla="*/ 266700 h 2984500"/>
                  <a:gd name="connsiteX16" fmla="*/ 1562100 w 2905124"/>
                  <a:gd name="connsiteY16" fmla="*/ 228600 h 2984500"/>
                  <a:gd name="connsiteX17" fmla="*/ 1676400 w 2905124"/>
                  <a:gd name="connsiteY17" fmla="*/ 228600 h 2984500"/>
                  <a:gd name="connsiteX18" fmla="*/ 1676804 w 2905124"/>
                  <a:gd name="connsiteY18" fmla="*/ 227466 h 2984500"/>
                  <a:gd name="connsiteX19" fmla="*/ 1685924 w 2905124"/>
                  <a:gd name="connsiteY19" fmla="*/ 233362 h 2984500"/>
                  <a:gd name="connsiteX20" fmla="*/ 1833564 w 2905124"/>
                  <a:gd name="connsiteY20" fmla="*/ 252414 h 2984500"/>
                  <a:gd name="connsiteX21" fmla="*/ 1866900 w 2905124"/>
                  <a:gd name="connsiteY21" fmla="*/ 295274 h 2984500"/>
                  <a:gd name="connsiteX22" fmla="*/ 1871660 w 2905124"/>
                  <a:gd name="connsiteY22" fmla="*/ 342900 h 2984500"/>
                  <a:gd name="connsiteX23" fmla="*/ 1938336 w 2905124"/>
                  <a:gd name="connsiteY23" fmla="*/ 381000 h 2984500"/>
                  <a:gd name="connsiteX24" fmla="*/ 2052636 w 2905124"/>
                  <a:gd name="connsiteY24" fmla="*/ 381000 h 2984500"/>
                  <a:gd name="connsiteX25" fmla="*/ 2181224 w 2905124"/>
                  <a:gd name="connsiteY25" fmla="*/ 471488 h 2984500"/>
                  <a:gd name="connsiteX26" fmla="*/ 2247900 w 2905124"/>
                  <a:gd name="connsiteY26" fmla="*/ 419100 h 2984500"/>
                  <a:gd name="connsiteX27" fmla="*/ 2286000 w 2905124"/>
                  <a:gd name="connsiteY27" fmla="*/ 442914 h 2984500"/>
                  <a:gd name="connsiteX28" fmla="*/ 2322544 w 2905124"/>
                  <a:gd name="connsiteY28" fmla="*/ 429210 h 2984500"/>
                  <a:gd name="connsiteX29" fmla="*/ 2362200 w 2905124"/>
                  <a:gd name="connsiteY29" fmla="*/ 495300 h 2984500"/>
                  <a:gd name="connsiteX30" fmla="*/ 2400300 w 2905124"/>
                  <a:gd name="connsiteY30" fmla="*/ 504826 h 2984500"/>
                  <a:gd name="connsiteX31" fmla="*/ 2400300 w 2905124"/>
                  <a:gd name="connsiteY31" fmla="*/ 609600 h 2984500"/>
                  <a:gd name="connsiteX32" fmla="*/ 2476500 w 2905124"/>
                  <a:gd name="connsiteY32" fmla="*/ 666750 h 2984500"/>
                  <a:gd name="connsiteX33" fmla="*/ 2447924 w 2905124"/>
                  <a:gd name="connsiteY33" fmla="*/ 742950 h 2984500"/>
                  <a:gd name="connsiteX34" fmla="*/ 2581276 w 2905124"/>
                  <a:gd name="connsiteY34" fmla="*/ 952500 h 2984500"/>
                  <a:gd name="connsiteX35" fmla="*/ 2714624 w 2905124"/>
                  <a:gd name="connsiteY35" fmla="*/ 1009650 h 2984500"/>
                  <a:gd name="connsiteX36" fmla="*/ 2800348 w 2905124"/>
                  <a:gd name="connsiteY36" fmla="*/ 1076326 h 2984500"/>
                  <a:gd name="connsiteX37" fmla="*/ 2905124 w 2905124"/>
                  <a:gd name="connsiteY37" fmla="*/ 1104900 h 2984500"/>
                  <a:gd name="connsiteX38" fmla="*/ 2867024 w 2905124"/>
                  <a:gd name="connsiteY38" fmla="*/ 1200150 h 2984500"/>
                  <a:gd name="connsiteX39" fmla="*/ 2905124 w 2905124"/>
                  <a:gd name="connsiteY39" fmla="*/ 1304926 h 2984500"/>
                  <a:gd name="connsiteX40" fmla="*/ 2876548 w 2905124"/>
                  <a:gd name="connsiteY40" fmla="*/ 1495426 h 2984500"/>
                  <a:gd name="connsiteX41" fmla="*/ 2847972 w 2905124"/>
                  <a:gd name="connsiteY41" fmla="*/ 1581150 h 2984500"/>
                  <a:gd name="connsiteX42" fmla="*/ 2809876 w 2905124"/>
                  <a:gd name="connsiteY42" fmla="*/ 1695450 h 2984500"/>
                  <a:gd name="connsiteX43" fmla="*/ 2686048 w 2905124"/>
                  <a:gd name="connsiteY43" fmla="*/ 1724026 h 2984500"/>
                  <a:gd name="connsiteX44" fmla="*/ 2609848 w 2905124"/>
                  <a:gd name="connsiteY44" fmla="*/ 1828800 h 2984500"/>
                  <a:gd name="connsiteX45" fmla="*/ 2486024 w 2905124"/>
                  <a:gd name="connsiteY45" fmla="*/ 1895474 h 2984500"/>
                  <a:gd name="connsiteX46" fmla="*/ 2371724 w 2905124"/>
                  <a:gd name="connsiteY46" fmla="*/ 1905000 h 2984500"/>
                  <a:gd name="connsiteX47" fmla="*/ 2286000 w 2905124"/>
                  <a:gd name="connsiteY47" fmla="*/ 1943100 h 2984500"/>
                  <a:gd name="connsiteX48" fmla="*/ 2251912 w 2905124"/>
                  <a:gd name="connsiteY48" fmla="*/ 2147638 h 2984500"/>
                  <a:gd name="connsiteX49" fmla="*/ 2143124 w 2905124"/>
                  <a:gd name="connsiteY49" fmla="*/ 2209800 h 2984500"/>
                  <a:gd name="connsiteX50" fmla="*/ 2079624 w 2905124"/>
                  <a:gd name="connsiteY50" fmla="*/ 2165350 h 2984500"/>
                  <a:gd name="connsiteX51" fmla="*/ 1990724 w 2905124"/>
                  <a:gd name="connsiteY51" fmla="*/ 2216150 h 2984500"/>
                  <a:gd name="connsiteX52" fmla="*/ 1844676 w 2905124"/>
                  <a:gd name="connsiteY52" fmla="*/ 2203450 h 2984500"/>
                  <a:gd name="connsiteX53" fmla="*/ 1711324 w 2905124"/>
                  <a:gd name="connsiteY53" fmla="*/ 2254250 h 2984500"/>
                  <a:gd name="connsiteX54" fmla="*/ 1533524 w 2905124"/>
                  <a:gd name="connsiteY54" fmla="*/ 2260600 h 2984500"/>
                  <a:gd name="connsiteX55" fmla="*/ 1501772 w 2905124"/>
                  <a:gd name="connsiteY55" fmla="*/ 2171700 h 2984500"/>
                  <a:gd name="connsiteX56" fmla="*/ 1323972 w 2905124"/>
                  <a:gd name="connsiteY56" fmla="*/ 2139950 h 2984500"/>
                  <a:gd name="connsiteX57" fmla="*/ 1311276 w 2905124"/>
                  <a:gd name="connsiteY57" fmla="*/ 2038350 h 2984500"/>
                  <a:gd name="connsiteX58" fmla="*/ 1222372 w 2905124"/>
                  <a:gd name="connsiteY58" fmla="*/ 1968500 h 2984500"/>
                  <a:gd name="connsiteX59" fmla="*/ 1101724 w 2905124"/>
                  <a:gd name="connsiteY59" fmla="*/ 2076450 h 2984500"/>
                  <a:gd name="connsiteX60" fmla="*/ 1089024 w 2905124"/>
                  <a:gd name="connsiteY60" fmla="*/ 2374900 h 2984500"/>
                  <a:gd name="connsiteX61" fmla="*/ 1006476 w 2905124"/>
                  <a:gd name="connsiteY61" fmla="*/ 2438400 h 2984500"/>
                  <a:gd name="connsiteX62" fmla="*/ 1038224 w 2905124"/>
                  <a:gd name="connsiteY62" fmla="*/ 2520950 h 2984500"/>
                  <a:gd name="connsiteX63" fmla="*/ 1025524 w 2905124"/>
                  <a:gd name="connsiteY63" fmla="*/ 2692400 h 2984500"/>
                  <a:gd name="connsiteX64" fmla="*/ 1057276 w 2905124"/>
                  <a:gd name="connsiteY64" fmla="*/ 2762250 h 2984500"/>
                  <a:gd name="connsiteX65" fmla="*/ 1076324 w 2905124"/>
                  <a:gd name="connsiteY65" fmla="*/ 2863850 h 2984500"/>
                  <a:gd name="connsiteX66" fmla="*/ 955676 w 2905124"/>
                  <a:gd name="connsiteY66" fmla="*/ 2984500 h 2984500"/>
                  <a:gd name="connsiteX67" fmla="*/ 739772 w 2905124"/>
                  <a:gd name="connsiteY67" fmla="*/ 2959100 h 2984500"/>
                  <a:gd name="connsiteX68" fmla="*/ 720724 w 2905124"/>
                  <a:gd name="connsiteY68" fmla="*/ 2876550 h 2984500"/>
                  <a:gd name="connsiteX69" fmla="*/ 644524 w 2905124"/>
                  <a:gd name="connsiteY69" fmla="*/ 2857500 h 2984500"/>
                  <a:gd name="connsiteX70" fmla="*/ 638172 w 2905124"/>
                  <a:gd name="connsiteY70" fmla="*/ 2768600 h 2984500"/>
                  <a:gd name="connsiteX71" fmla="*/ 542924 w 2905124"/>
                  <a:gd name="connsiteY71" fmla="*/ 2641600 h 2984500"/>
                  <a:gd name="connsiteX72" fmla="*/ 593724 w 2905124"/>
                  <a:gd name="connsiteY72" fmla="*/ 2501900 h 2984500"/>
                  <a:gd name="connsiteX73" fmla="*/ 441324 w 2905124"/>
                  <a:gd name="connsiteY73" fmla="*/ 2393950 h 2984500"/>
                  <a:gd name="connsiteX74" fmla="*/ 333372 w 2905124"/>
                  <a:gd name="connsiteY74" fmla="*/ 2495550 h 2984500"/>
                  <a:gd name="connsiteX75" fmla="*/ 250824 w 2905124"/>
                  <a:gd name="connsiteY75" fmla="*/ 2438400 h 2984500"/>
                  <a:gd name="connsiteX76" fmla="*/ 244476 w 2905124"/>
                  <a:gd name="connsiteY76" fmla="*/ 2286000 h 2984500"/>
                  <a:gd name="connsiteX77" fmla="*/ 136524 w 2905124"/>
                  <a:gd name="connsiteY77" fmla="*/ 2216150 h 2984500"/>
                  <a:gd name="connsiteX78" fmla="*/ 219076 w 2905124"/>
                  <a:gd name="connsiteY78" fmla="*/ 2146300 h 2984500"/>
                  <a:gd name="connsiteX79" fmla="*/ 238124 w 2905124"/>
                  <a:gd name="connsiteY79" fmla="*/ 2019300 h 2984500"/>
                  <a:gd name="connsiteX80" fmla="*/ 200024 w 2905124"/>
                  <a:gd name="connsiteY80" fmla="*/ 1917700 h 2984500"/>
                  <a:gd name="connsiteX81" fmla="*/ 238124 w 2905124"/>
                  <a:gd name="connsiteY81" fmla="*/ 1854200 h 2984500"/>
                  <a:gd name="connsiteX82" fmla="*/ 250824 w 2905124"/>
                  <a:gd name="connsiteY82" fmla="*/ 1727200 h 2984500"/>
                  <a:gd name="connsiteX83" fmla="*/ 263524 w 2905124"/>
                  <a:gd name="connsiteY83" fmla="*/ 1682750 h 2984500"/>
                  <a:gd name="connsiteX84" fmla="*/ 257172 w 2905124"/>
                  <a:gd name="connsiteY84" fmla="*/ 1581150 h 2984500"/>
                  <a:gd name="connsiteX85" fmla="*/ 187324 w 2905124"/>
                  <a:gd name="connsiteY85" fmla="*/ 1524000 h 2984500"/>
                  <a:gd name="connsiteX86" fmla="*/ 174624 w 2905124"/>
                  <a:gd name="connsiteY86" fmla="*/ 1460500 h 2984500"/>
                  <a:gd name="connsiteX87" fmla="*/ 187324 w 2905124"/>
                  <a:gd name="connsiteY87" fmla="*/ 1403350 h 2984500"/>
                  <a:gd name="connsiteX88" fmla="*/ 123824 w 2905124"/>
                  <a:gd name="connsiteY88" fmla="*/ 1225550 h 2984500"/>
                  <a:gd name="connsiteX89" fmla="*/ 113860 w 2905124"/>
                  <a:gd name="connsiteY89" fmla="*/ 1227910 h 2984500"/>
                  <a:gd name="connsiteX90" fmla="*/ 47624 w 2905124"/>
                  <a:gd name="connsiteY90" fmla="*/ 1104900 h 2984500"/>
                  <a:gd name="connsiteX91" fmla="*/ 47624 w 2905124"/>
                  <a:gd name="connsiteY91" fmla="*/ 990600 h 2984500"/>
                  <a:gd name="connsiteX92" fmla="*/ 0 w 2905124"/>
                  <a:gd name="connsiteY92" fmla="*/ 952500 h 2984500"/>
                  <a:gd name="connsiteX93" fmla="*/ 152400 w 2905124"/>
                  <a:gd name="connsiteY93" fmla="*/ 800100 h 2984500"/>
                  <a:gd name="connsiteX94" fmla="*/ 19048 w 2905124"/>
                  <a:gd name="connsiteY94" fmla="*/ 695326 h 2984500"/>
                  <a:gd name="connsiteX95" fmla="*/ 9524 w 2905124"/>
                  <a:gd name="connsiteY95" fmla="*/ 657226 h 2984500"/>
                  <a:gd name="connsiteX96" fmla="*/ 66676 w 2905124"/>
                  <a:gd name="connsiteY96" fmla="*/ 561974 h 2984500"/>
                  <a:gd name="connsiteX97" fmla="*/ 95248 w 2905124"/>
                  <a:gd name="connsiteY97" fmla="*/ 523874 h 2984500"/>
                  <a:gd name="connsiteX98" fmla="*/ 171448 w 2905124"/>
                  <a:gd name="connsiteY98" fmla="*/ 314326 h 2984500"/>
                  <a:gd name="connsiteX99" fmla="*/ 247648 w 2905124"/>
                  <a:gd name="connsiteY99" fmla="*/ 314326 h 2984500"/>
                  <a:gd name="connsiteX100" fmla="*/ 314324 w 2905124"/>
                  <a:gd name="connsiteY100" fmla="*/ 409574 h 298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2905124" h="2984500">
                    <a:moveTo>
                      <a:pt x="571500" y="0"/>
                    </a:moveTo>
                    <a:lnTo>
                      <a:pt x="742948" y="38100"/>
                    </a:lnTo>
                    <a:lnTo>
                      <a:pt x="800100" y="85726"/>
                    </a:lnTo>
                    <a:lnTo>
                      <a:pt x="809624" y="152400"/>
                    </a:lnTo>
                    <a:lnTo>
                      <a:pt x="809624" y="219074"/>
                    </a:lnTo>
                    <a:lnTo>
                      <a:pt x="866772" y="266700"/>
                    </a:lnTo>
                    <a:lnTo>
                      <a:pt x="952500" y="257174"/>
                    </a:lnTo>
                    <a:lnTo>
                      <a:pt x="971548" y="219074"/>
                    </a:lnTo>
                    <a:lnTo>
                      <a:pt x="1000124" y="190500"/>
                    </a:lnTo>
                    <a:lnTo>
                      <a:pt x="1152524" y="180974"/>
                    </a:lnTo>
                    <a:lnTo>
                      <a:pt x="1209676" y="200026"/>
                    </a:lnTo>
                    <a:lnTo>
                      <a:pt x="1266824" y="180974"/>
                    </a:lnTo>
                    <a:lnTo>
                      <a:pt x="1314448" y="228600"/>
                    </a:lnTo>
                    <a:lnTo>
                      <a:pt x="1314448" y="352426"/>
                    </a:lnTo>
                    <a:lnTo>
                      <a:pt x="1524000" y="352426"/>
                    </a:lnTo>
                    <a:lnTo>
                      <a:pt x="1533524" y="266700"/>
                    </a:lnTo>
                    <a:lnTo>
                      <a:pt x="1562100" y="228600"/>
                    </a:lnTo>
                    <a:lnTo>
                      <a:pt x="1676400" y="228600"/>
                    </a:lnTo>
                    <a:lnTo>
                      <a:pt x="1676804" y="227466"/>
                    </a:lnTo>
                    <a:lnTo>
                      <a:pt x="1685924" y="233362"/>
                    </a:lnTo>
                    <a:lnTo>
                      <a:pt x="1833564" y="252414"/>
                    </a:lnTo>
                    <a:lnTo>
                      <a:pt x="1866900" y="295274"/>
                    </a:lnTo>
                    <a:lnTo>
                      <a:pt x="1871660" y="342900"/>
                    </a:lnTo>
                    <a:lnTo>
                      <a:pt x="1938336" y="381000"/>
                    </a:lnTo>
                    <a:lnTo>
                      <a:pt x="2052636" y="381000"/>
                    </a:lnTo>
                    <a:lnTo>
                      <a:pt x="2181224" y="471488"/>
                    </a:lnTo>
                    <a:lnTo>
                      <a:pt x="2247900" y="419100"/>
                    </a:lnTo>
                    <a:lnTo>
                      <a:pt x="2286000" y="442914"/>
                    </a:lnTo>
                    <a:lnTo>
                      <a:pt x="2322544" y="429210"/>
                    </a:lnTo>
                    <a:lnTo>
                      <a:pt x="2362200" y="495300"/>
                    </a:lnTo>
                    <a:lnTo>
                      <a:pt x="2400300" y="504826"/>
                    </a:lnTo>
                    <a:lnTo>
                      <a:pt x="2400300" y="609600"/>
                    </a:lnTo>
                    <a:lnTo>
                      <a:pt x="2476500" y="666750"/>
                    </a:lnTo>
                    <a:lnTo>
                      <a:pt x="2447924" y="742950"/>
                    </a:lnTo>
                    <a:lnTo>
                      <a:pt x="2581276" y="952500"/>
                    </a:lnTo>
                    <a:lnTo>
                      <a:pt x="2714624" y="1009650"/>
                    </a:lnTo>
                    <a:lnTo>
                      <a:pt x="2800348" y="1076326"/>
                    </a:lnTo>
                    <a:lnTo>
                      <a:pt x="2905124" y="1104900"/>
                    </a:lnTo>
                    <a:lnTo>
                      <a:pt x="2867024" y="1200150"/>
                    </a:lnTo>
                    <a:lnTo>
                      <a:pt x="2905124" y="1304926"/>
                    </a:lnTo>
                    <a:lnTo>
                      <a:pt x="2876548" y="1495426"/>
                    </a:lnTo>
                    <a:lnTo>
                      <a:pt x="2847972" y="1581150"/>
                    </a:lnTo>
                    <a:lnTo>
                      <a:pt x="2809876" y="1695450"/>
                    </a:lnTo>
                    <a:lnTo>
                      <a:pt x="2686048" y="1724026"/>
                    </a:lnTo>
                    <a:lnTo>
                      <a:pt x="2609848" y="1828800"/>
                    </a:lnTo>
                    <a:lnTo>
                      <a:pt x="2486024" y="1895474"/>
                    </a:lnTo>
                    <a:lnTo>
                      <a:pt x="2371724" y="1905000"/>
                    </a:lnTo>
                    <a:lnTo>
                      <a:pt x="2286000" y="1943100"/>
                    </a:lnTo>
                    <a:lnTo>
                      <a:pt x="2251912" y="2147638"/>
                    </a:lnTo>
                    <a:lnTo>
                      <a:pt x="2143124" y="2209800"/>
                    </a:lnTo>
                    <a:lnTo>
                      <a:pt x="2079624" y="2165350"/>
                    </a:lnTo>
                    <a:lnTo>
                      <a:pt x="1990724" y="2216150"/>
                    </a:lnTo>
                    <a:lnTo>
                      <a:pt x="1844676" y="2203450"/>
                    </a:lnTo>
                    <a:lnTo>
                      <a:pt x="1711324" y="2254250"/>
                    </a:lnTo>
                    <a:lnTo>
                      <a:pt x="1533524" y="2260600"/>
                    </a:lnTo>
                    <a:lnTo>
                      <a:pt x="1501772" y="2171700"/>
                    </a:lnTo>
                    <a:lnTo>
                      <a:pt x="1323972" y="2139950"/>
                    </a:lnTo>
                    <a:lnTo>
                      <a:pt x="1311276" y="2038350"/>
                    </a:lnTo>
                    <a:lnTo>
                      <a:pt x="1222372" y="1968500"/>
                    </a:lnTo>
                    <a:lnTo>
                      <a:pt x="1101724" y="2076450"/>
                    </a:lnTo>
                    <a:lnTo>
                      <a:pt x="1089024" y="2374900"/>
                    </a:lnTo>
                    <a:lnTo>
                      <a:pt x="1006476" y="2438400"/>
                    </a:lnTo>
                    <a:lnTo>
                      <a:pt x="1038224" y="2520950"/>
                    </a:lnTo>
                    <a:lnTo>
                      <a:pt x="1025524" y="2692400"/>
                    </a:lnTo>
                    <a:lnTo>
                      <a:pt x="1057276" y="2762250"/>
                    </a:lnTo>
                    <a:lnTo>
                      <a:pt x="1076324" y="2863850"/>
                    </a:lnTo>
                    <a:lnTo>
                      <a:pt x="955676" y="2984500"/>
                    </a:lnTo>
                    <a:lnTo>
                      <a:pt x="739772" y="2959100"/>
                    </a:lnTo>
                    <a:lnTo>
                      <a:pt x="720724" y="2876550"/>
                    </a:lnTo>
                    <a:lnTo>
                      <a:pt x="644524" y="2857500"/>
                    </a:lnTo>
                    <a:lnTo>
                      <a:pt x="638172" y="2768600"/>
                    </a:lnTo>
                    <a:lnTo>
                      <a:pt x="542924" y="2641600"/>
                    </a:lnTo>
                    <a:lnTo>
                      <a:pt x="593724" y="2501900"/>
                    </a:lnTo>
                    <a:lnTo>
                      <a:pt x="441324" y="2393950"/>
                    </a:lnTo>
                    <a:lnTo>
                      <a:pt x="333372" y="2495550"/>
                    </a:lnTo>
                    <a:lnTo>
                      <a:pt x="250824" y="2438400"/>
                    </a:lnTo>
                    <a:lnTo>
                      <a:pt x="244476" y="2286000"/>
                    </a:lnTo>
                    <a:lnTo>
                      <a:pt x="136524" y="2216150"/>
                    </a:lnTo>
                    <a:lnTo>
                      <a:pt x="219076" y="2146300"/>
                    </a:lnTo>
                    <a:lnTo>
                      <a:pt x="238124" y="2019300"/>
                    </a:lnTo>
                    <a:lnTo>
                      <a:pt x="200024" y="1917700"/>
                    </a:lnTo>
                    <a:lnTo>
                      <a:pt x="238124" y="1854200"/>
                    </a:lnTo>
                    <a:lnTo>
                      <a:pt x="250824" y="1727200"/>
                    </a:lnTo>
                    <a:lnTo>
                      <a:pt x="263524" y="1682750"/>
                    </a:lnTo>
                    <a:lnTo>
                      <a:pt x="257172" y="1581150"/>
                    </a:lnTo>
                    <a:lnTo>
                      <a:pt x="187324" y="1524000"/>
                    </a:lnTo>
                    <a:lnTo>
                      <a:pt x="174624" y="1460500"/>
                    </a:lnTo>
                    <a:lnTo>
                      <a:pt x="187324" y="1403350"/>
                    </a:lnTo>
                    <a:lnTo>
                      <a:pt x="123824" y="1225550"/>
                    </a:lnTo>
                    <a:lnTo>
                      <a:pt x="113860" y="1227910"/>
                    </a:lnTo>
                    <a:lnTo>
                      <a:pt x="47624" y="1104900"/>
                    </a:lnTo>
                    <a:lnTo>
                      <a:pt x="47624" y="990600"/>
                    </a:lnTo>
                    <a:lnTo>
                      <a:pt x="0" y="952500"/>
                    </a:lnTo>
                    <a:lnTo>
                      <a:pt x="152400" y="800100"/>
                    </a:lnTo>
                    <a:lnTo>
                      <a:pt x="19048" y="695326"/>
                    </a:lnTo>
                    <a:lnTo>
                      <a:pt x="9524" y="657226"/>
                    </a:lnTo>
                    <a:lnTo>
                      <a:pt x="66676" y="561974"/>
                    </a:lnTo>
                    <a:lnTo>
                      <a:pt x="95248" y="523874"/>
                    </a:lnTo>
                    <a:lnTo>
                      <a:pt x="171448" y="314326"/>
                    </a:lnTo>
                    <a:lnTo>
                      <a:pt x="247648" y="314326"/>
                    </a:lnTo>
                    <a:lnTo>
                      <a:pt x="314324" y="409574"/>
                    </a:lnTo>
                    <a:close/>
                  </a:path>
                </a:pathLst>
              </a:custGeom>
              <a:noFill/>
              <a:ln w="381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15" name="グループ化 1014">
              <a:extLst>
                <a:ext uri="{FF2B5EF4-FFF2-40B4-BE49-F238E27FC236}">
                  <a16:creationId xmlns:a16="http://schemas.microsoft.com/office/drawing/2014/main" id="{5793BBC5-E005-423A-8AED-701C9E05947A}"/>
                </a:ext>
              </a:extLst>
            </p:cNvPr>
            <p:cNvGrpSpPr/>
            <p:nvPr/>
          </p:nvGrpSpPr>
          <p:grpSpPr>
            <a:xfrm>
              <a:off x="36760276" y="27781158"/>
              <a:ext cx="2946314" cy="2461067"/>
              <a:chOff x="36760276" y="27781158"/>
              <a:chExt cx="2946314" cy="2461067"/>
            </a:xfrm>
          </p:grpSpPr>
          <p:sp>
            <p:nvSpPr>
              <p:cNvPr id="1016" name="正方形/長方形 1015">
                <a:extLst>
                  <a:ext uri="{FF2B5EF4-FFF2-40B4-BE49-F238E27FC236}">
                    <a16:creationId xmlns:a16="http://schemas.microsoft.com/office/drawing/2014/main" id="{5BD4048D-895C-43BD-A017-896D16CA4B7A}"/>
                  </a:ext>
                </a:extLst>
              </p:cNvPr>
              <p:cNvSpPr/>
              <p:nvPr/>
            </p:nvSpPr>
            <p:spPr>
              <a:xfrm>
                <a:off x="37960775" y="28478553"/>
                <a:ext cx="896399" cy="3693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800" b="1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　梨</a:t>
                </a:r>
              </a:p>
            </p:txBody>
          </p:sp>
          <p:sp>
            <p:nvSpPr>
              <p:cNvPr id="1017" name="正方形/長方形 1016">
                <a:extLst>
                  <a:ext uri="{FF2B5EF4-FFF2-40B4-BE49-F238E27FC236}">
                    <a16:creationId xmlns:a16="http://schemas.microsoft.com/office/drawing/2014/main" id="{123F3DBD-BB39-4F27-A0A8-E20C175F347D}"/>
                  </a:ext>
                </a:extLst>
              </p:cNvPr>
              <p:cNvSpPr/>
              <p:nvPr/>
            </p:nvSpPr>
            <p:spPr>
              <a:xfrm>
                <a:off x="37688024" y="2841158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甲府市</a:t>
                </a:r>
              </a:p>
            </p:txBody>
          </p:sp>
          <p:sp>
            <p:nvSpPr>
              <p:cNvPr id="1018" name="正方形/長方形 1017">
                <a:extLst>
                  <a:ext uri="{FF2B5EF4-FFF2-40B4-BE49-F238E27FC236}">
                    <a16:creationId xmlns:a16="http://schemas.microsoft.com/office/drawing/2014/main" id="{EF1C4380-6623-46C9-897C-5FFEE9626C17}"/>
                  </a:ext>
                </a:extLst>
              </p:cNvPr>
              <p:cNvSpPr/>
              <p:nvPr/>
            </p:nvSpPr>
            <p:spPr>
              <a:xfrm>
                <a:off x="38684539" y="27909582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丹波山村</a:t>
                </a:r>
              </a:p>
            </p:txBody>
          </p:sp>
          <p:sp>
            <p:nvSpPr>
              <p:cNvPr id="1019" name="正方形/長方形 1018">
                <a:extLst>
                  <a:ext uri="{FF2B5EF4-FFF2-40B4-BE49-F238E27FC236}">
                    <a16:creationId xmlns:a16="http://schemas.microsoft.com/office/drawing/2014/main" id="{193635D0-E09D-4C32-8678-08C27822A6EF}"/>
                  </a:ext>
                </a:extLst>
              </p:cNvPr>
              <p:cNvSpPr/>
              <p:nvPr/>
            </p:nvSpPr>
            <p:spPr>
              <a:xfrm>
                <a:off x="38781229" y="2812546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小菅村</a:t>
                </a:r>
              </a:p>
            </p:txBody>
          </p:sp>
          <p:sp>
            <p:nvSpPr>
              <p:cNvPr id="1020" name="正方形/長方形 1019">
                <a:extLst>
                  <a:ext uri="{FF2B5EF4-FFF2-40B4-BE49-F238E27FC236}">
                    <a16:creationId xmlns:a16="http://schemas.microsoft.com/office/drawing/2014/main" id="{79DBCF21-3028-4765-BEB4-FD8315FE1DA4}"/>
                  </a:ext>
                </a:extLst>
              </p:cNvPr>
              <p:cNvSpPr/>
              <p:nvPr/>
            </p:nvSpPr>
            <p:spPr>
              <a:xfrm>
                <a:off x="37882747" y="29134778"/>
                <a:ext cx="838691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富士河口湖町</a:t>
                </a:r>
              </a:p>
            </p:txBody>
          </p:sp>
          <p:sp>
            <p:nvSpPr>
              <p:cNvPr id="1021" name="正方形/長方形 1020">
                <a:extLst>
                  <a:ext uri="{FF2B5EF4-FFF2-40B4-BE49-F238E27FC236}">
                    <a16:creationId xmlns:a16="http://schemas.microsoft.com/office/drawing/2014/main" id="{783FEE43-3E0C-4BF5-999B-0EE5D5E79F05}"/>
                  </a:ext>
                </a:extLst>
              </p:cNvPr>
              <p:cNvSpPr/>
              <p:nvPr/>
            </p:nvSpPr>
            <p:spPr>
              <a:xfrm>
                <a:off x="38087985" y="2935284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鳴沢村</a:t>
                </a:r>
              </a:p>
            </p:txBody>
          </p:sp>
          <p:sp>
            <p:nvSpPr>
              <p:cNvPr id="1022" name="正方形/長方形 1021">
                <a:extLst>
                  <a:ext uri="{FF2B5EF4-FFF2-40B4-BE49-F238E27FC236}">
                    <a16:creationId xmlns:a16="http://schemas.microsoft.com/office/drawing/2014/main" id="{65D88E47-E727-4D2F-8B0D-3859D3A36B31}"/>
                  </a:ext>
                </a:extLst>
              </p:cNvPr>
              <p:cNvSpPr/>
              <p:nvPr/>
            </p:nvSpPr>
            <p:spPr>
              <a:xfrm>
                <a:off x="38519373" y="29390068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山中湖村</a:t>
                </a:r>
              </a:p>
            </p:txBody>
          </p:sp>
          <p:sp>
            <p:nvSpPr>
              <p:cNvPr id="1023" name="正方形/長方形 1022">
                <a:extLst>
                  <a:ext uri="{FF2B5EF4-FFF2-40B4-BE49-F238E27FC236}">
                    <a16:creationId xmlns:a16="http://schemas.microsoft.com/office/drawing/2014/main" id="{DC399D2D-4EBF-4E83-AD4C-99C05CE45926}"/>
                  </a:ext>
                </a:extLst>
              </p:cNvPr>
              <p:cNvSpPr/>
              <p:nvPr/>
            </p:nvSpPr>
            <p:spPr>
              <a:xfrm>
                <a:off x="38559344" y="2923313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忍野村</a:t>
                </a:r>
              </a:p>
            </p:txBody>
          </p:sp>
          <p:sp>
            <p:nvSpPr>
              <p:cNvPr id="1024" name="正方形/長方形 1023">
                <a:extLst>
                  <a:ext uri="{FF2B5EF4-FFF2-40B4-BE49-F238E27FC236}">
                    <a16:creationId xmlns:a16="http://schemas.microsoft.com/office/drawing/2014/main" id="{3B804AB7-7E5F-4D69-B553-797C0E00EB33}"/>
                  </a:ext>
                </a:extLst>
              </p:cNvPr>
              <p:cNvSpPr/>
              <p:nvPr/>
            </p:nvSpPr>
            <p:spPr>
              <a:xfrm>
                <a:off x="39040629" y="2905572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道志村</a:t>
                </a:r>
              </a:p>
            </p:txBody>
          </p:sp>
          <p:sp>
            <p:nvSpPr>
              <p:cNvPr id="1025" name="正方形/長方形 1024">
                <a:extLst>
                  <a:ext uri="{FF2B5EF4-FFF2-40B4-BE49-F238E27FC236}">
                    <a16:creationId xmlns:a16="http://schemas.microsoft.com/office/drawing/2014/main" id="{DFC24C03-D093-42A6-BF40-2EB8C21F6D8D}"/>
                  </a:ext>
                </a:extLst>
              </p:cNvPr>
              <p:cNvSpPr/>
              <p:nvPr/>
            </p:nvSpPr>
            <p:spPr>
              <a:xfrm>
                <a:off x="38421358" y="2894238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西桂町</a:t>
                </a:r>
              </a:p>
            </p:txBody>
          </p:sp>
          <p:sp>
            <p:nvSpPr>
              <p:cNvPr id="1026" name="正方形/長方形 1025">
                <a:extLst>
                  <a:ext uri="{FF2B5EF4-FFF2-40B4-BE49-F238E27FC236}">
                    <a16:creationId xmlns:a16="http://schemas.microsoft.com/office/drawing/2014/main" id="{6232A958-207F-43E7-B767-946E8865F29E}"/>
                  </a:ext>
                </a:extLst>
              </p:cNvPr>
              <p:cNvSpPr/>
              <p:nvPr/>
            </p:nvSpPr>
            <p:spPr>
              <a:xfrm>
                <a:off x="37555383" y="2861078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昭和町</a:t>
                </a:r>
              </a:p>
            </p:txBody>
          </p:sp>
          <p:sp>
            <p:nvSpPr>
              <p:cNvPr id="1027" name="正方形/長方形 1026">
                <a:extLst>
                  <a:ext uri="{FF2B5EF4-FFF2-40B4-BE49-F238E27FC236}">
                    <a16:creationId xmlns:a16="http://schemas.microsoft.com/office/drawing/2014/main" id="{B1A240B9-305E-4DA2-9D6C-80E6E2F6495A}"/>
                  </a:ext>
                </a:extLst>
              </p:cNvPr>
              <p:cNvSpPr/>
              <p:nvPr/>
            </p:nvSpPr>
            <p:spPr>
              <a:xfrm>
                <a:off x="37085259" y="28915528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富士川町</a:t>
                </a:r>
              </a:p>
            </p:txBody>
          </p:sp>
          <p:sp>
            <p:nvSpPr>
              <p:cNvPr id="1028" name="正方形/長方形 1027">
                <a:extLst>
                  <a:ext uri="{FF2B5EF4-FFF2-40B4-BE49-F238E27FC236}">
                    <a16:creationId xmlns:a16="http://schemas.microsoft.com/office/drawing/2014/main" id="{6164343E-B47F-465E-AC12-1534AE792622}"/>
                  </a:ext>
                </a:extLst>
              </p:cNvPr>
              <p:cNvSpPr/>
              <p:nvPr/>
            </p:nvSpPr>
            <p:spPr>
              <a:xfrm>
                <a:off x="37315668" y="3002678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南部町</a:t>
                </a:r>
              </a:p>
            </p:txBody>
          </p:sp>
          <p:sp>
            <p:nvSpPr>
              <p:cNvPr id="1029" name="正方形/長方形 1028">
                <a:extLst>
                  <a:ext uri="{FF2B5EF4-FFF2-40B4-BE49-F238E27FC236}">
                    <a16:creationId xmlns:a16="http://schemas.microsoft.com/office/drawing/2014/main" id="{81BE252C-1C28-4A41-A359-97DA4E7A3770}"/>
                  </a:ext>
                </a:extLst>
              </p:cNvPr>
              <p:cNvSpPr/>
              <p:nvPr/>
            </p:nvSpPr>
            <p:spPr>
              <a:xfrm>
                <a:off x="37369421" y="2940635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身延町</a:t>
                </a:r>
              </a:p>
            </p:txBody>
          </p:sp>
          <p:sp>
            <p:nvSpPr>
              <p:cNvPr id="1030" name="正方形/長方形 1029">
                <a:extLst>
                  <a:ext uri="{FF2B5EF4-FFF2-40B4-BE49-F238E27FC236}">
                    <a16:creationId xmlns:a16="http://schemas.microsoft.com/office/drawing/2014/main" id="{C4576B30-63CC-4486-ADDB-86A638B1A4D6}"/>
                  </a:ext>
                </a:extLst>
              </p:cNvPr>
              <p:cNvSpPr/>
              <p:nvPr/>
            </p:nvSpPr>
            <p:spPr>
              <a:xfrm>
                <a:off x="36912030" y="2937045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早川町</a:t>
                </a:r>
              </a:p>
            </p:txBody>
          </p:sp>
          <p:sp>
            <p:nvSpPr>
              <p:cNvPr id="1031" name="正方形/長方形 1030">
                <a:extLst>
                  <a:ext uri="{FF2B5EF4-FFF2-40B4-BE49-F238E27FC236}">
                    <a16:creationId xmlns:a16="http://schemas.microsoft.com/office/drawing/2014/main" id="{F70862B6-8D45-43A4-95D8-21A16AB92850}"/>
                  </a:ext>
                </a:extLst>
              </p:cNvPr>
              <p:cNvSpPr/>
              <p:nvPr/>
            </p:nvSpPr>
            <p:spPr>
              <a:xfrm>
                <a:off x="37439938" y="28991302"/>
                <a:ext cx="729687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市川三郷町</a:t>
                </a:r>
              </a:p>
            </p:txBody>
          </p:sp>
          <p:sp>
            <p:nvSpPr>
              <p:cNvPr id="1032" name="正方形/長方形 1031">
                <a:extLst>
                  <a:ext uri="{FF2B5EF4-FFF2-40B4-BE49-F238E27FC236}">
                    <a16:creationId xmlns:a16="http://schemas.microsoft.com/office/drawing/2014/main" id="{7DEC4DA7-5F56-4443-BE30-5DCA9C2F6084}"/>
                  </a:ext>
                </a:extLst>
              </p:cNvPr>
              <p:cNvSpPr/>
              <p:nvPr/>
            </p:nvSpPr>
            <p:spPr>
              <a:xfrm>
                <a:off x="37572741" y="2879302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中央市</a:t>
                </a:r>
              </a:p>
            </p:txBody>
          </p:sp>
          <p:sp>
            <p:nvSpPr>
              <p:cNvPr id="1033" name="正方形/長方形 1032">
                <a:extLst>
                  <a:ext uri="{FF2B5EF4-FFF2-40B4-BE49-F238E27FC236}">
                    <a16:creationId xmlns:a16="http://schemas.microsoft.com/office/drawing/2014/main" id="{44CC7A71-9C15-477B-A31B-2082F1A50F76}"/>
                  </a:ext>
                </a:extLst>
              </p:cNvPr>
              <p:cNvSpPr/>
              <p:nvPr/>
            </p:nvSpPr>
            <p:spPr>
              <a:xfrm>
                <a:off x="38291111" y="2832328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甲州市</a:t>
                </a:r>
              </a:p>
            </p:txBody>
          </p:sp>
          <p:sp>
            <p:nvSpPr>
              <p:cNvPr id="1034" name="正方形/長方形 1033">
                <a:extLst>
                  <a:ext uri="{FF2B5EF4-FFF2-40B4-BE49-F238E27FC236}">
                    <a16:creationId xmlns:a16="http://schemas.microsoft.com/office/drawing/2014/main" id="{FB650F00-BBEC-42D7-A4BA-F6B7F20A7228}"/>
                  </a:ext>
                </a:extLst>
              </p:cNvPr>
              <p:cNvSpPr/>
              <p:nvPr/>
            </p:nvSpPr>
            <p:spPr>
              <a:xfrm>
                <a:off x="39085907" y="28585366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上野原市</a:t>
                </a:r>
              </a:p>
            </p:txBody>
          </p:sp>
          <p:sp>
            <p:nvSpPr>
              <p:cNvPr id="1035" name="正方形/長方形 1034">
                <a:extLst>
                  <a:ext uri="{FF2B5EF4-FFF2-40B4-BE49-F238E27FC236}">
                    <a16:creationId xmlns:a16="http://schemas.microsoft.com/office/drawing/2014/main" id="{F6D8AAF8-CC84-4390-8652-E171F62ECCDA}"/>
                  </a:ext>
                </a:extLst>
              </p:cNvPr>
              <p:cNvSpPr/>
              <p:nvPr/>
            </p:nvSpPr>
            <p:spPr>
              <a:xfrm>
                <a:off x="37979178" y="2876079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笛吹市</a:t>
                </a:r>
              </a:p>
            </p:txBody>
          </p:sp>
          <p:sp>
            <p:nvSpPr>
              <p:cNvPr id="1036" name="正方形/長方形 1035">
                <a:extLst>
                  <a:ext uri="{FF2B5EF4-FFF2-40B4-BE49-F238E27FC236}">
                    <a16:creationId xmlns:a16="http://schemas.microsoft.com/office/drawing/2014/main" id="{F59F5041-8BC0-4F3F-80A8-C1C3A5E2E9E7}"/>
                  </a:ext>
                </a:extLst>
              </p:cNvPr>
              <p:cNvSpPr/>
              <p:nvPr/>
            </p:nvSpPr>
            <p:spPr>
              <a:xfrm>
                <a:off x="37497028" y="2824627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甲斐市</a:t>
                </a:r>
              </a:p>
            </p:txBody>
          </p:sp>
          <p:sp>
            <p:nvSpPr>
              <p:cNvPr id="1037" name="正方形/長方形 1036">
                <a:extLst>
                  <a:ext uri="{FF2B5EF4-FFF2-40B4-BE49-F238E27FC236}">
                    <a16:creationId xmlns:a16="http://schemas.microsoft.com/office/drawing/2014/main" id="{C5ED9C0F-9902-4800-B316-592A283390D3}"/>
                  </a:ext>
                </a:extLst>
              </p:cNvPr>
              <p:cNvSpPr/>
              <p:nvPr/>
            </p:nvSpPr>
            <p:spPr>
              <a:xfrm>
                <a:off x="37084934" y="2778115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北杜市</a:t>
                </a:r>
              </a:p>
            </p:txBody>
          </p:sp>
          <p:sp>
            <p:nvSpPr>
              <p:cNvPr id="1038" name="正方形/長方形 1037">
                <a:extLst>
                  <a:ext uri="{FF2B5EF4-FFF2-40B4-BE49-F238E27FC236}">
                    <a16:creationId xmlns:a16="http://schemas.microsoft.com/office/drawing/2014/main" id="{F38247CF-1788-411F-9FCC-F6715B76FF56}"/>
                  </a:ext>
                </a:extLst>
              </p:cNvPr>
              <p:cNvSpPr/>
              <p:nvPr/>
            </p:nvSpPr>
            <p:spPr>
              <a:xfrm>
                <a:off x="36760276" y="28519851"/>
                <a:ext cx="838691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南アルプス市</a:t>
                </a:r>
              </a:p>
            </p:txBody>
          </p:sp>
          <p:sp>
            <p:nvSpPr>
              <p:cNvPr id="1039" name="正方形/長方形 1038">
                <a:extLst>
                  <a:ext uri="{FF2B5EF4-FFF2-40B4-BE49-F238E27FC236}">
                    <a16:creationId xmlns:a16="http://schemas.microsoft.com/office/drawing/2014/main" id="{9139D7E6-D9E3-413E-B8F7-D2D0E5506939}"/>
                  </a:ext>
                </a:extLst>
              </p:cNvPr>
              <p:cNvSpPr/>
              <p:nvPr/>
            </p:nvSpPr>
            <p:spPr>
              <a:xfrm>
                <a:off x="37123997" y="2823432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韮崎市</a:t>
                </a:r>
              </a:p>
            </p:txBody>
          </p:sp>
          <p:sp>
            <p:nvSpPr>
              <p:cNvPr id="1040" name="正方形/長方形 1039">
                <a:extLst>
                  <a:ext uri="{FF2B5EF4-FFF2-40B4-BE49-F238E27FC236}">
                    <a16:creationId xmlns:a16="http://schemas.microsoft.com/office/drawing/2014/main" id="{6068B9E1-F0D5-448A-8103-1101044254E8}"/>
                  </a:ext>
                </a:extLst>
              </p:cNvPr>
              <p:cNvSpPr/>
              <p:nvPr/>
            </p:nvSpPr>
            <p:spPr>
              <a:xfrm>
                <a:off x="38729668" y="2852780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大月市</a:t>
                </a:r>
              </a:p>
            </p:txBody>
          </p:sp>
          <p:sp>
            <p:nvSpPr>
              <p:cNvPr id="1041" name="正方形/長方形 1040">
                <a:extLst>
                  <a:ext uri="{FF2B5EF4-FFF2-40B4-BE49-F238E27FC236}">
                    <a16:creationId xmlns:a16="http://schemas.microsoft.com/office/drawing/2014/main" id="{633D0776-E563-4EC4-9BC2-FE5C99E616A6}"/>
                  </a:ext>
                </a:extLst>
              </p:cNvPr>
              <p:cNvSpPr/>
              <p:nvPr/>
            </p:nvSpPr>
            <p:spPr>
              <a:xfrm>
                <a:off x="38036381" y="2789815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山梨市</a:t>
                </a:r>
              </a:p>
            </p:txBody>
          </p:sp>
          <p:sp>
            <p:nvSpPr>
              <p:cNvPr id="1042" name="正方形/長方形 1041">
                <a:extLst>
                  <a:ext uri="{FF2B5EF4-FFF2-40B4-BE49-F238E27FC236}">
                    <a16:creationId xmlns:a16="http://schemas.microsoft.com/office/drawing/2014/main" id="{7FEEAC97-154E-4C46-8E41-0545BA91615B}"/>
                  </a:ext>
                </a:extLst>
              </p:cNvPr>
              <p:cNvSpPr/>
              <p:nvPr/>
            </p:nvSpPr>
            <p:spPr>
              <a:xfrm>
                <a:off x="38754089" y="2888034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都留市</a:t>
                </a:r>
              </a:p>
            </p:txBody>
          </p:sp>
          <p:sp>
            <p:nvSpPr>
              <p:cNvPr id="1043" name="正方形/長方形 1042">
                <a:extLst>
                  <a:ext uri="{FF2B5EF4-FFF2-40B4-BE49-F238E27FC236}">
                    <a16:creationId xmlns:a16="http://schemas.microsoft.com/office/drawing/2014/main" id="{7C986CC8-0E88-489D-90DF-50BC70E3AB52}"/>
                  </a:ext>
                </a:extLst>
              </p:cNvPr>
              <p:cNvSpPr/>
              <p:nvPr/>
            </p:nvSpPr>
            <p:spPr>
              <a:xfrm>
                <a:off x="38264938" y="29468316"/>
                <a:ext cx="729687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富士吉田市</a:t>
                </a:r>
              </a:p>
            </p:txBody>
          </p:sp>
        </p:grpSp>
      </p:grpSp>
      <p:grpSp>
        <p:nvGrpSpPr>
          <p:cNvPr id="1073" name="グループ化 1072">
            <a:extLst>
              <a:ext uri="{FF2B5EF4-FFF2-40B4-BE49-F238E27FC236}">
                <a16:creationId xmlns:a16="http://schemas.microsoft.com/office/drawing/2014/main" id="{8E5E0201-52A7-4E4E-9FBB-5CEF9F3BE351}"/>
              </a:ext>
            </a:extLst>
          </p:cNvPr>
          <p:cNvGrpSpPr/>
          <p:nvPr/>
        </p:nvGrpSpPr>
        <p:grpSpPr>
          <a:xfrm>
            <a:off x="1909289" y="2384302"/>
            <a:ext cx="5870448" cy="7638851"/>
            <a:chOff x="33952725" y="23016012"/>
            <a:chExt cx="5870448" cy="7638851"/>
          </a:xfrm>
        </p:grpSpPr>
        <p:sp>
          <p:nvSpPr>
            <p:cNvPr id="1074" name="正方形/長方形 1073">
              <a:extLst>
                <a:ext uri="{FF2B5EF4-FFF2-40B4-BE49-F238E27FC236}">
                  <a16:creationId xmlns:a16="http://schemas.microsoft.com/office/drawing/2014/main" id="{71BB1D2D-2D60-4AC4-BBB7-30AD92C0B26D}"/>
                </a:ext>
              </a:extLst>
            </p:cNvPr>
            <p:cNvSpPr/>
            <p:nvPr/>
          </p:nvSpPr>
          <p:spPr>
            <a:xfrm>
              <a:off x="37400503" y="23016012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　潟</a:t>
              </a:r>
            </a:p>
          </p:txBody>
        </p:sp>
        <p:sp>
          <p:nvSpPr>
            <p:cNvPr id="1075" name="正方形/長方形 1074">
              <a:extLst>
                <a:ext uri="{FF2B5EF4-FFF2-40B4-BE49-F238E27FC236}">
                  <a16:creationId xmlns:a16="http://schemas.microsoft.com/office/drawing/2014/main" id="{19A630B7-D5B6-45F7-BED8-A8B08CF2063C}"/>
                </a:ext>
              </a:extLst>
            </p:cNvPr>
            <p:cNvSpPr/>
            <p:nvPr/>
          </p:nvSpPr>
          <p:spPr>
            <a:xfrm>
              <a:off x="38453726" y="25233312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群　馬</a:t>
              </a:r>
            </a:p>
          </p:txBody>
        </p:sp>
        <p:sp>
          <p:nvSpPr>
            <p:cNvPr id="1076" name="正方形/長方形 1075">
              <a:extLst>
                <a:ext uri="{FF2B5EF4-FFF2-40B4-BE49-F238E27FC236}">
                  <a16:creationId xmlns:a16="http://schemas.microsoft.com/office/drawing/2014/main" id="{BE124B88-7A13-4373-8F59-8DA4FC1BBB3D}"/>
                </a:ext>
              </a:extLst>
            </p:cNvPr>
            <p:cNvSpPr/>
            <p:nvPr/>
          </p:nvSpPr>
          <p:spPr>
            <a:xfrm>
              <a:off x="38870245" y="27186971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埼　玉</a:t>
              </a:r>
            </a:p>
          </p:txBody>
        </p:sp>
        <p:sp>
          <p:nvSpPr>
            <p:cNvPr id="1077" name="正方形/長方形 1076">
              <a:extLst>
                <a:ext uri="{FF2B5EF4-FFF2-40B4-BE49-F238E27FC236}">
                  <a16:creationId xmlns:a16="http://schemas.microsoft.com/office/drawing/2014/main" id="{6DB9F587-38E1-483B-B181-A95708FCC527}"/>
                </a:ext>
              </a:extLst>
            </p:cNvPr>
            <p:cNvSpPr/>
            <p:nvPr/>
          </p:nvSpPr>
          <p:spPr>
            <a:xfrm>
              <a:off x="34203225" y="24623373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　山</a:t>
              </a:r>
            </a:p>
          </p:txBody>
        </p:sp>
        <p:sp>
          <p:nvSpPr>
            <p:cNvPr id="1078" name="正方形/長方形 1077">
              <a:extLst>
                <a:ext uri="{FF2B5EF4-FFF2-40B4-BE49-F238E27FC236}">
                  <a16:creationId xmlns:a16="http://schemas.microsoft.com/office/drawing/2014/main" id="{59899447-EB5E-4D5D-A50F-75C263D99B72}"/>
                </a:ext>
              </a:extLst>
            </p:cNvPr>
            <p:cNvSpPr/>
            <p:nvPr/>
          </p:nvSpPr>
          <p:spPr>
            <a:xfrm>
              <a:off x="36263199" y="30175200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静　岡</a:t>
              </a:r>
            </a:p>
          </p:txBody>
        </p:sp>
        <p:sp>
          <p:nvSpPr>
            <p:cNvPr id="1079" name="正方形/長方形 1078">
              <a:extLst>
                <a:ext uri="{FF2B5EF4-FFF2-40B4-BE49-F238E27FC236}">
                  <a16:creationId xmlns:a16="http://schemas.microsoft.com/office/drawing/2014/main" id="{7B8D1A62-5535-4D4A-A8C0-560AC03411C8}"/>
                </a:ext>
              </a:extLst>
            </p:cNvPr>
            <p:cNvSpPr/>
            <p:nvPr/>
          </p:nvSpPr>
          <p:spPr>
            <a:xfrm>
              <a:off x="33952725" y="26900828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岐　阜</a:t>
              </a:r>
            </a:p>
          </p:txBody>
        </p:sp>
        <p:sp>
          <p:nvSpPr>
            <p:cNvPr id="1080" name="正方形/長方形 1079">
              <a:extLst>
                <a:ext uri="{FF2B5EF4-FFF2-40B4-BE49-F238E27FC236}">
                  <a16:creationId xmlns:a16="http://schemas.microsoft.com/office/drawing/2014/main" id="{E15F35C7-B85C-4F8A-AD50-0230F721D09E}"/>
                </a:ext>
              </a:extLst>
            </p:cNvPr>
            <p:cNvSpPr/>
            <p:nvPr/>
          </p:nvSpPr>
          <p:spPr>
            <a:xfrm>
              <a:off x="34203225" y="30285531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愛　知</a:t>
              </a:r>
            </a:p>
          </p:txBody>
        </p:sp>
        <p:sp>
          <p:nvSpPr>
            <p:cNvPr id="1081" name="正方形/長方形 1080">
              <a:extLst>
                <a:ext uri="{FF2B5EF4-FFF2-40B4-BE49-F238E27FC236}">
                  <a16:creationId xmlns:a16="http://schemas.microsoft.com/office/drawing/2014/main" id="{E5DFE4A5-3F45-46D8-A444-08E5824BBE4C}"/>
                </a:ext>
              </a:extLst>
            </p:cNvPr>
            <p:cNvSpPr/>
            <p:nvPr/>
          </p:nvSpPr>
          <p:spPr>
            <a:xfrm>
              <a:off x="39164018" y="27951668"/>
              <a:ext cx="659155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東京</a:t>
              </a:r>
            </a:p>
          </p:txBody>
        </p:sp>
        <p:sp>
          <p:nvSpPr>
            <p:cNvPr id="1082" name="正方形/長方形 1081">
              <a:extLst>
                <a:ext uri="{FF2B5EF4-FFF2-40B4-BE49-F238E27FC236}">
                  <a16:creationId xmlns:a16="http://schemas.microsoft.com/office/drawing/2014/main" id="{DE64B18A-97C3-4D64-A3DC-083EA29C51FA}"/>
                </a:ext>
              </a:extLst>
            </p:cNvPr>
            <p:cNvSpPr/>
            <p:nvPr/>
          </p:nvSpPr>
          <p:spPr>
            <a:xfrm>
              <a:off x="39378585" y="29361444"/>
              <a:ext cx="250525" cy="92333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神奈川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2" name="グループ化 681">
            <a:extLst>
              <a:ext uri="{FF2B5EF4-FFF2-40B4-BE49-F238E27FC236}">
                <a16:creationId xmlns:a16="http://schemas.microsoft.com/office/drawing/2014/main" id="{E92E0413-64E5-4EA8-8530-A50EF066CA09}"/>
              </a:ext>
            </a:extLst>
          </p:cNvPr>
          <p:cNvGrpSpPr/>
          <p:nvPr/>
        </p:nvGrpSpPr>
        <p:grpSpPr>
          <a:xfrm>
            <a:off x="1877992" y="2578894"/>
            <a:ext cx="5845216" cy="7643812"/>
            <a:chOff x="33921428" y="22961600"/>
            <a:chExt cx="5845216" cy="7643812"/>
          </a:xfrm>
          <a:solidFill>
            <a:schemeClr val="bg1"/>
          </a:solidFill>
        </p:grpSpPr>
        <p:sp>
          <p:nvSpPr>
            <p:cNvPr id="683" name="フリーフォーム: 図形 682">
              <a:extLst>
                <a:ext uri="{FF2B5EF4-FFF2-40B4-BE49-F238E27FC236}">
                  <a16:creationId xmlns:a16="http://schemas.microsoft.com/office/drawing/2014/main" id="{971F37B3-4EBD-4B22-BB05-D93CB3DAD643}"/>
                </a:ext>
              </a:extLst>
            </p:cNvPr>
            <p:cNvSpPr/>
            <p:nvPr/>
          </p:nvSpPr>
          <p:spPr>
            <a:xfrm>
              <a:off x="35071468" y="22961600"/>
              <a:ext cx="4695176" cy="1517650"/>
            </a:xfrm>
            <a:custGeom>
              <a:avLst/>
              <a:gdLst>
                <a:gd name="connsiteX0" fmla="*/ 1247284 w 4695176"/>
                <a:gd name="connsiteY0" fmla="*/ 0 h 1517650"/>
                <a:gd name="connsiteX1" fmla="*/ 4695176 w 4695176"/>
                <a:gd name="connsiteY1" fmla="*/ 0 h 1517650"/>
                <a:gd name="connsiteX2" fmla="*/ 4695176 w 4695176"/>
                <a:gd name="connsiteY2" fmla="*/ 627102 h 1517650"/>
                <a:gd name="connsiteX3" fmla="*/ 4685884 w 4695176"/>
                <a:gd name="connsiteY3" fmla="*/ 615950 h 1517650"/>
                <a:gd name="connsiteX4" fmla="*/ 4679532 w 4695176"/>
                <a:gd name="connsiteY4" fmla="*/ 508000 h 1517650"/>
                <a:gd name="connsiteX5" fmla="*/ 4622380 w 4695176"/>
                <a:gd name="connsiteY5" fmla="*/ 495300 h 1517650"/>
                <a:gd name="connsiteX6" fmla="*/ 4571580 w 4695176"/>
                <a:gd name="connsiteY6" fmla="*/ 412750 h 1517650"/>
                <a:gd name="connsiteX7" fmla="*/ 4514432 w 4695176"/>
                <a:gd name="connsiteY7" fmla="*/ 342900 h 1517650"/>
                <a:gd name="connsiteX8" fmla="*/ 4457284 w 4695176"/>
                <a:gd name="connsiteY8" fmla="*/ 304800 h 1517650"/>
                <a:gd name="connsiteX9" fmla="*/ 4425532 w 4695176"/>
                <a:gd name="connsiteY9" fmla="*/ 349250 h 1517650"/>
                <a:gd name="connsiteX10" fmla="*/ 4419180 w 4695176"/>
                <a:gd name="connsiteY10" fmla="*/ 469900 h 1517650"/>
                <a:gd name="connsiteX11" fmla="*/ 4247732 w 4695176"/>
                <a:gd name="connsiteY11" fmla="*/ 577850 h 1517650"/>
                <a:gd name="connsiteX12" fmla="*/ 4082632 w 4695176"/>
                <a:gd name="connsiteY12" fmla="*/ 590550 h 1517650"/>
                <a:gd name="connsiteX13" fmla="*/ 4044532 w 4695176"/>
                <a:gd name="connsiteY13" fmla="*/ 622300 h 1517650"/>
                <a:gd name="connsiteX14" fmla="*/ 4038180 w 4695176"/>
                <a:gd name="connsiteY14" fmla="*/ 762000 h 1517650"/>
                <a:gd name="connsiteX15" fmla="*/ 4088980 w 4695176"/>
                <a:gd name="connsiteY15" fmla="*/ 812800 h 1517650"/>
                <a:gd name="connsiteX16" fmla="*/ 4088980 w 4695176"/>
                <a:gd name="connsiteY16" fmla="*/ 946150 h 1517650"/>
                <a:gd name="connsiteX17" fmla="*/ 4000084 w 4695176"/>
                <a:gd name="connsiteY17" fmla="*/ 933450 h 1517650"/>
                <a:gd name="connsiteX18" fmla="*/ 3936580 w 4695176"/>
                <a:gd name="connsiteY18" fmla="*/ 952500 h 1517650"/>
                <a:gd name="connsiteX19" fmla="*/ 3904832 w 4695176"/>
                <a:gd name="connsiteY19" fmla="*/ 990600 h 1517650"/>
                <a:gd name="connsiteX20" fmla="*/ 3923884 w 4695176"/>
                <a:gd name="connsiteY20" fmla="*/ 1104900 h 1517650"/>
                <a:gd name="connsiteX21" fmla="*/ 3911180 w 4695176"/>
                <a:gd name="connsiteY21" fmla="*/ 1168400 h 1517650"/>
                <a:gd name="connsiteX22" fmla="*/ 3873084 w 4695176"/>
                <a:gd name="connsiteY22" fmla="*/ 1181100 h 1517650"/>
                <a:gd name="connsiteX23" fmla="*/ 3758780 w 4695176"/>
                <a:gd name="connsiteY23" fmla="*/ 1174750 h 1517650"/>
                <a:gd name="connsiteX24" fmla="*/ 3714332 w 4695176"/>
                <a:gd name="connsiteY24" fmla="*/ 1225550 h 1517650"/>
                <a:gd name="connsiteX25" fmla="*/ 3612732 w 4695176"/>
                <a:gd name="connsiteY25" fmla="*/ 1225550 h 1517650"/>
                <a:gd name="connsiteX26" fmla="*/ 3631780 w 4695176"/>
                <a:gd name="connsiteY26" fmla="*/ 1339850 h 1517650"/>
                <a:gd name="connsiteX27" fmla="*/ 3580980 w 4695176"/>
                <a:gd name="connsiteY27" fmla="*/ 1416050 h 1517650"/>
                <a:gd name="connsiteX28" fmla="*/ 3542884 w 4695176"/>
                <a:gd name="connsiteY28" fmla="*/ 1422400 h 1517650"/>
                <a:gd name="connsiteX29" fmla="*/ 3511132 w 4695176"/>
                <a:gd name="connsiteY29" fmla="*/ 1479550 h 1517650"/>
                <a:gd name="connsiteX30" fmla="*/ 3466684 w 4695176"/>
                <a:gd name="connsiteY30" fmla="*/ 1479550 h 1517650"/>
                <a:gd name="connsiteX31" fmla="*/ 3339684 w 4695176"/>
                <a:gd name="connsiteY31" fmla="*/ 1435100 h 1517650"/>
                <a:gd name="connsiteX32" fmla="*/ 3301580 w 4695176"/>
                <a:gd name="connsiteY32" fmla="*/ 1441450 h 1517650"/>
                <a:gd name="connsiteX33" fmla="*/ 3263484 w 4695176"/>
                <a:gd name="connsiteY33" fmla="*/ 1517650 h 1517650"/>
                <a:gd name="connsiteX34" fmla="*/ 3206332 w 4695176"/>
                <a:gd name="connsiteY34" fmla="*/ 1517650 h 1517650"/>
                <a:gd name="connsiteX35" fmla="*/ 3187284 w 4695176"/>
                <a:gd name="connsiteY35" fmla="*/ 1403350 h 1517650"/>
                <a:gd name="connsiteX36" fmla="*/ 3136484 w 4695176"/>
                <a:gd name="connsiteY36" fmla="*/ 1384300 h 1517650"/>
                <a:gd name="connsiteX37" fmla="*/ 3136484 w 4695176"/>
                <a:gd name="connsiteY37" fmla="*/ 1346200 h 1517650"/>
                <a:gd name="connsiteX38" fmla="*/ 3199980 w 4695176"/>
                <a:gd name="connsiteY38" fmla="*/ 1314450 h 1517650"/>
                <a:gd name="connsiteX39" fmla="*/ 3206332 w 4695176"/>
                <a:gd name="connsiteY39" fmla="*/ 1250950 h 1517650"/>
                <a:gd name="connsiteX40" fmla="*/ 3180932 w 4695176"/>
                <a:gd name="connsiteY40" fmla="*/ 1187450 h 1517650"/>
                <a:gd name="connsiteX41" fmla="*/ 3206332 w 4695176"/>
                <a:gd name="connsiteY41" fmla="*/ 1092200 h 1517650"/>
                <a:gd name="connsiteX42" fmla="*/ 3168232 w 4695176"/>
                <a:gd name="connsiteY42" fmla="*/ 1022350 h 1517650"/>
                <a:gd name="connsiteX43" fmla="*/ 3104732 w 4695176"/>
                <a:gd name="connsiteY43" fmla="*/ 1035050 h 1517650"/>
                <a:gd name="connsiteX44" fmla="*/ 2977732 w 4695176"/>
                <a:gd name="connsiteY44" fmla="*/ 946150 h 1517650"/>
                <a:gd name="connsiteX45" fmla="*/ 2977732 w 4695176"/>
                <a:gd name="connsiteY45" fmla="*/ 869950 h 1517650"/>
                <a:gd name="connsiteX46" fmla="*/ 2914232 w 4695176"/>
                <a:gd name="connsiteY46" fmla="*/ 869950 h 1517650"/>
                <a:gd name="connsiteX47" fmla="*/ 2901532 w 4695176"/>
                <a:gd name="connsiteY47" fmla="*/ 831850 h 1517650"/>
                <a:gd name="connsiteX48" fmla="*/ 2895180 w 4695176"/>
                <a:gd name="connsiteY48" fmla="*/ 793750 h 1517650"/>
                <a:gd name="connsiteX49" fmla="*/ 2869780 w 4695176"/>
                <a:gd name="connsiteY49" fmla="*/ 558800 h 1517650"/>
                <a:gd name="connsiteX50" fmla="*/ 2844380 w 4695176"/>
                <a:gd name="connsiteY50" fmla="*/ 514350 h 1517650"/>
                <a:gd name="connsiteX51" fmla="*/ 2838032 w 4695176"/>
                <a:gd name="connsiteY51" fmla="*/ 438150 h 1517650"/>
                <a:gd name="connsiteX52" fmla="*/ 2691980 w 4695176"/>
                <a:gd name="connsiteY52" fmla="*/ 425450 h 1517650"/>
                <a:gd name="connsiteX53" fmla="*/ 2660232 w 4695176"/>
                <a:gd name="connsiteY53" fmla="*/ 400050 h 1517650"/>
                <a:gd name="connsiteX54" fmla="*/ 2279232 w 4695176"/>
                <a:gd name="connsiteY54" fmla="*/ 533400 h 1517650"/>
                <a:gd name="connsiteX55" fmla="*/ 2234780 w 4695176"/>
                <a:gd name="connsiteY55" fmla="*/ 622300 h 1517650"/>
                <a:gd name="connsiteX56" fmla="*/ 2222084 w 4695176"/>
                <a:gd name="connsiteY56" fmla="*/ 736600 h 1517650"/>
                <a:gd name="connsiteX57" fmla="*/ 2101432 w 4695176"/>
                <a:gd name="connsiteY57" fmla="*/ 800100 h 1517650"/>
                <a:gd name="connsiteX58" fmla="*/ 2056980 w 4695176"/>
                <a:gd name="connsiteY58" fmla="*/ 819150 h 1517650"/>
                <a:gd name="connsiteX59" fmla="*/ 1987132 w 4695176"/>
                <a:gd name="connsiteY59" fmla="*/ 889000 h 1517650"/>
                <a:gd name="connsiteX60" fmla="*/ 2006180 w 4695176"/>
                <a:gd name="connsiteY60" fmla="*/ 984250 h 1517650"/>
                <a:gd name="connsiteX61" fmla="*/ 1987132 w 4695176"/>
                <a:gd name="connsiteY61" fmla="*/ 1022350 h 1517650"/>
                <a:gd name="connsiteX62" fmla="*/ 2006180 w 4695176"/>
                <a:gd name="connsiteY62" fmla="*/ 1079500 h 1517650"/>
                <a:gd name="connsiteX63" fmla="*/ 1942684 w 4695176"/>
                <a:gd name="connsiteY63" fmla="*/ 1130300 h 1517650"/>
                <a:gd name="connsiteX64" fmla="*/ 1923632 w 4695176"/>
                <a:gd name="connsiteY64" fmla="*/ 1060450 h 1517650"/>
                <a:gd name="connsiteX65" fmla="*/ 1853780 w 4695176"/>
                <a:gd name="connsiteY65" fmla="*/ 1016000 h 1517650"/>
                <a:gd name="connsiteX66" fmla="*/ 1822032 w 4695176"/>
                <a:gd name="connsiteY66" fmla="*/ 1041400 h 1517650"/>
                <a:gd name="connsiteX67" fmla="*/ 1733132 w 4695176"/>
                <a:gd name="connsiteY67" fmla="*/ 1035050 h 1517650"/>
                <a:gd name="connsiteX68" fmla="*/ 1669632 w 4695176"/>
                <a:gd name="connsiteY68" fmla="*/ 1092200 h 1517650"/>
                <a:gd name="connsiteX69" fmla="*/ 1561684 w 4695176"/>
                <a:gd name="connsiteY69" fmla="*/ 1111250 h 1517650"/>
                <a:gd name="connsiteX70" fmla="*/ 1472780 w 4695176"/>
                <a:gd name="connsiteY70" fmla="*/ 1098550 h 1517650"/>
                <a:gd name="connsiteX71" fmla="*/ 1409284 w 4695176"/>
                <a:gd name="connsiteY71" fmla="*/ 1098550 h 1517650"/>
                <a:gd name="connsiteX72" fmla="*/ 1326732 w 4695176"/>
                <a:gd name="connsiteY72" fmla="*/ 1200150 h 1517650"/>
                <a:gd name="connsiteX73" fmla="*/ 1326732 w 4695176"/>
                <a:gd name="connsiteY73" fmla="*/ 1250950 h 1517650"/>
                <a:gd name="connsiteX74" fmla="*/ 1282284 w 4695176"/>
                <a:gd name="connsiteY74" fmla="*/ 1263650 h 1517650"/>
                <a:gd name="connsiteX75" fmla="*/ 1098132 w 4695176"/>
                <a:gd name="connsiteY75" fmla="*/ 1181100 h 1517650"/>
                <a:gd name="connsiteX76" fmla="*/ 1142580 w 4695176"/>
                <a:gd name="connsiteY76" fmla="*/ 1111250 h 1517650"/>
                <a:gd name="connsiteX77" fmla="*/ 1136232 w 4695176"/>
                <a:gd name="connsiteY77" fmla="*/ 1073150 h 1517650"/>
                <a:gd name="connsiteX78" fmla="*/ 1174332 w 4695176"/>
                <a:gd name="connsiteY78" fmla="*/ 1003300 h 1517650"/>
                <a:gd name="connsiteX79" fmla="*/ 1167980 w 4695176"/>
                <a:gd name="connsiteY79" fmla="*/ 933450 h 1517650"/>
                <a:gd name="connsiteX80" fmla="*/ 1136232 w 4695176"/>
                <a:gd name="connsiteY80" fmla="*/ 933450 h 1517650"/>
                <a:gd name="connsiteX81" fmla="*/ 1110832 w 4695176"/>
                <a:gd name="connsiteY81" fmla="*/ 895350 h 1517650"/>
                <a:gd name="connsiteX82" fmla="*/ 1079084 w 4695176"/>
                <a:gd name="connsiteY82" fmla="*/ 895350 h 1517650"/>
                <a:gd name="connsiteX83" fmla="*/ 1072732 w 4695176"/>
                <a:gd name="connsiteY83" fmla="*/ 857250 h 1517650"/>
                <a:gd name="connsiteX84" fmla="*/ 1015580 w 4695176"/>
                <a:gd name="connsiteY84" fmla="*/ 850900 h 1517650"/>
                <a:gd name="connsiteX85" fmla="*/ 971132 w 4695176"/>
                <a:gd name="connsiteY85" fmla="*/ 889000 h 1517650"/>
                <a:gd name="connsiteX86" fmla="*/ 818732 w 4695176"/>
                <a:gd name="connsiteY86" fmla="*/ 825500 h 1517650"/>
                <a:gd name="connsiteX87" fmla="*/ 755232 w 4695176"/>
                <a:gd name="connsiteY87" fmla="*/ 869950 h 1517650"/>
                <a:gd name="connsiteX88" fmla="*/ 685380 w 4695176"/>
                <a:gd name="connsiteY88" fmla="*/ 850900 h 1517650"/>
                <a:gd name="connsiteX89" fmla="*/ 666332 w 4695176"/>
                <a:gd name="connsiteY89" fmla="*/ 946150 h 1517650"/>
                <a:gd name="connsiteX90" fmla="*/ 698084 w 4695176"/>
                <a:gd name="connsiteY90" fmla="*/ 990600 h 1517650"/>
                <a:gd name="connsiteX91" fmla="*/ 698084 w 4695176"/>
                <a:gd name="connsiteY91" fmla="*/ 1047750 h 1517650"/>
                <a:gd name="connsiteX92" fmla="*/ 647284 w 4695176"/>
                <a:gd name="connsiteY92" fmla="*/ 1111250 h 1517650"/>
                <a:gd name="connsiteX93" fmla="*/ 507580 w 4695176"/>
                <a:gd name="connsiteY93" fmla="*/ 1301750 h 1517650"/>
                <a:gd name="connsiteX94" fmla="*/ 469484 w 4695176"/>
                <a:gd name="connsiteY94" fmla="*/ 1339850 h 1517650"/>
                <a:gd name="connsiteX95" fmla="*/ 456780 w 4695176"/>
                <a:gd name="connsiteY95" fmla="*/ 1371600 h 1517650"/>
                <a:gd name="connsiteX96" fmla="*/ 374232 w 4695176"/>
                <a:gd name="connsiteY96" fmla="*/ 1416050 h 1517650"/>
                <a:gd name="connsiteX97" fmla="*/ 323432 w 4695176"/>
                <a:gd name="connsiteY97" fmla="*/ 1365250 h 1517650"/>
                <a:gd name="connsiteX98" fmla="*/ 361532 w 4695176"/>
                <a:gd name="connsiteY98" fmla="*/ 1295400 h 1517650"/>
                <a:gd name="connsiteX99" fmla="*/ 278980 w 4695176"/>
                <a:gd name="connsiteY99" fmla="*/ 1181100 h 1517650"/>
                <a:gd name="connsiteX100" fmla="*/ 278980 w 4695176"/>
                <a:gd name="connsiteY100" fmla="*/ 990600 h 1517650"/>
                <a:gd name="connsiteX101" fmla="*/ 209132 w 4695176"/>
                <a:gd name="connsiteY101" fmla="*/ 939800 h 1517650"/>
                <a:gd name="connsiteX102" fmla="*/ 190084 w 4695176"/>
                <a:gd name="connsiteY102" fmla="*/ 882650 h 1517650"/>
                <a:gd name="connsiteX103" fmla="*/ 240884 w 4695176"/>
                <a:gd name="connsiteY103" fmla="*/ 863600 h 1517650"/>
                <a:gd name="connsiteX104" fmla="*/ 240884 w 4695176"/>
                <a:gd name="connsiteY104" fmla="*/ 793750 h 1517650"/>
                <a:gd name="connsiteX105" fmla="*/ 202780 w 4695176"/>
                <a:gd name="connsiteY105" fmla="*/ 730250 h 1517650"/>
                <a:gd name="connsiteX106" fmla="*/ 75780 w 4695176"/>
                <a:gd name="connsiteY106" fmla="*/ 704850 h 1517650"/>
                <a:gd name="connsiteX107" fmla="*/ 0 w 4695176"/>
                <a:gd name="connsiteY107" fmla="*/ 602004 h 1517650"/>
                <a:gd name="connsiteX108" fmla="*/ 4344 w 4695176"/>
                <a:gd name="connsiteY108" fmla="*/ 603250 h 1517650"/>
                <a:gd name="connsiteX109" fmla="*/ 537744 w 4695176"/>
                <a:gd name="connsiteY109" fmla="*/ 398464 h 1517650"/>
                <a:gd name="connsiteX110" fmla="*/ 599656 w 4695176"/>
                <a:gd name="connsiteY110" fmla="*/ 327024 h 1517650"/>
                <a:gd name="connsiteX111" fmla="*/ 733008 w 4695176"/>
                <a:gd name="connsiteY111" fmla="*/ 331788 h 1517650"/>
                <a:gd name="connsiteX112" fmla="*/ 904456 w 4695176"/>
                <a:gd name="connsiteY112" fmla="*/ 236538 h 1517650"/>
                <a:gd name="connsiteX113" fmla="*/ 928268 w 4695176"/>
                <a:gd name="connsiteY113" fmla="*/ 203200 h 1517650"/>
                <a:gd name="connsiteX114" fmla="*/ 966372 w 4695176"/>
                <a:gd name="connsiteY114" fmla="*/ 184150 h 1517650"/>
                <a:gd name="connsiteX115" fmla="*/ 1085432 w 4695176"/>
                <a:gd name="connsiteY115" fmla="*/ 74612 h 1517650"/>
                <a:gd name="connsiteX116" fmla="*/ 1180684 w 4695176"/>
                <a:gd name="connsiteY116" fmla="*/ 69850 h 151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</a:cxnLst>
              <a:rect l="l" t="t" r="r" b="b"/>
              <a:pathLst>
                <a:path w="4695176" h="1517650">
                  <a:moveTo>
                    <a:pt x="1247284" y="0"/>
                  </a:moveTo>
                  <a:lnTo>
                    <a:pt x="4695176" y="0"/>
                  </a:lnTo>
                  <a:lnTo>
                    <a:pt x="4695176" y="627102"/>
                  </a:lnTo>
                  <a:lnTo>
                    <a:pt x="4685884" y="615950"/>
                  </a:lnTo>
                  <a:lnTo>
                    <a:pt x="4679532" y="508000"/>
                  </a:lnTo>
                  <a:lnTo>
                    <a:pt x="4622380" y="495300"/>
                  </a:lnTo>
                  <a:lnTo>
                    <a:pt x="4571580" y="412750"/>
                  </a:lnTo>
                  <a:lnTo>
                    <a:pt x="4514432" y="342900"/>
                  </a:lnTo>
                  <a:lnTo>
                    <a:pt x="4457284" y="304800"/>
                  </a:lnTo>
                  <a:lnTo>
                    <a:pt x="4425532" y="349250"/>
                  </a:lnTo>
                  <a:lnTo>
                    <a:pt x="4419180" y="469900"/>
                  </a:lnTo>
                  <a:lnTo>
                    <a:pt x="4247732" y="577850"/>
                  </a:lnTo>
                  <a:lnTo>
                    <a:pt x="4082632" y="590550"/>
                  </a:lnTo>
                  <a:lnTo>
                    <a:pt x="4044532" y="622300"/>
                  </a:lnTo>
                  <a:lnTo>
                    <a:pt x="4038180" y="762000"/>
                  </a:lnTo>
                  <a:lnTo>
                    <a:pt x="4088980" y="812800"/>
                  </a:lnTo>
                  <a:lnTo>
                    <a:pt x="4088980" y="946150"/>
                  </a:lnTo>
                  <a:lnTo>
                    <a:pt x="4000084" y="933450"/>
                  </a:lnTo>
                  <a:lnTo>
                    <a:pt x="3936580" y="952500"/>
                  </a:lnTo>
                  <a:lnTo>
                    <a:pt x="3904832" y="990600"/>
                  </a:lnTo>
                  <a:lnTo>
                    <a:pt x="3923884" y="1104900"/>
                  </a:lnTo>
                  <a:lnTo>
                    <a:pt x="3911180" y="1168400"/>
                  </a:lnTo>
                  <a:lnTo>
                    <a:pt x="3873084" y="1181100"/>
                  </a:lnTo>
                  <a:lnTo>
                    <a:pt x="3758780" y="1174750"/>
                  </a:lnTo>
                  <a:lnTo>
                    <a:pt x="3714332" y="1225550"/>
                  </a:lnTo>
                  <a:lnTo>
                    <a:pt x="3612732" y="1225550"/>
                  </a:lnTo>
                  <a:lnTo>
                    <a:pt x="3631780" y="1339850"/>
                  </a:lnTo>
                  <a:lnTo>
                    <a:pt x="3580980" y="1416050"/>
                  </a:lnTo>
                  <a:lnTo>
                    <a:pt x="3542884" y="1422400"/>
                  </a:lnTo>
                  <a:lnTo>
                    <a:pt x="3511132" y="1479550"/>
                  </a:lnTo>
                  <a:lnTo>
                    <a:pt x="3466684" y="1479550"/>
                  </a:lnTo>
                  <a:lnTo>
                    <a:pt x="3339684" y="1435100"/>
                  </a:lnTo>
                  <a:lnTo>
                    <a:pt x="3301580" y="1441450"/>
                  </a:lnTo>
                  <a:lnTo>
                    <a:pt x="3263484" y="1517650"/>
                  </a:lnTo>
                  <a:lnTo>
                    <a:pt x="3206332" y="1517650"/>
                  </a:lnTo>
                  <a:lnTo>
                    <a:pt x="3187284" y="1403350"/>
                  </a:lnTo>
                  <a:lnTo>
                    <a:pt x="3136484" y="1384300"/>
                  </a:lnTo>
                  <a:lnTo>
                    <a:pt x="3136484" y="1346200"/>
                  </a:lnTo>
                  <a:lnTo>
                    <a:pt x="3199980" y="1314450"/>
                  </a:lnTo>
                  <a:lnTo>
                    <a:pt x="3206332" y="1250950"/>
                  </a:lnTo>
                  <a:lnTo>
                    <a:pt x="3180932" y="1187450"/>
                  </a:lnTo>
                  <a:lnTo>
                    <a:pt x="3206332" y="1092200"/>
                  </a:lnTo>
                  <a:lnTo>
                    <a:pt x="3168232" y="1022350"/>
                  </a:lnTo>
                  <a:lnTo>
                    <a:pt x="3104732" y="1035050"/>
                  </a:lnTo>
                  <a:lnTo>
                    <a:pt x="2977732" y="946150"/>
                  </a:lnTo>
                  <a:lnTo>
                    <a:pt x="2977732" y="869950"/>
                  </a:lnTo>
                  <a:lnTo>
                    <a:pt x="2914232" y="869950"/>
                  </a:lnTo>
                  <a:lnTo>
                    <a:pt x="2901532" y="831850"/>
                  </a:lnTo>
                  <a:lnTo>
                    <a:pt x="2895180" y="793750"/>
                  </a:lnTo>
                  <a:lnTo>
                    <a:pt x="2869780" y="558800"/>
                  </a:lnTo>
                  <a:lnTo>
                    <a:pt x="2844380" y="514350"/>
                  </a:lnTo>
                  <a:lnTo>
                    <a:pt x="2838032" y="438150"/>
                  </a:lnTo>
                  <a:lnTo>
                    <a:pt x="2691980" y="425450"/>
                  </a:lnTo>
                  <a:lnTo>
                    <a:pt x="2660232" y="400050"/>
                  </a:lnTo>
                  <a:lnTo>
                    <a:pt x="2279232" y="533400"/>
                  </a:lnTo>
                  <a:lnTo>
                    <a:pt x="2234780" y="622300"/>
                  </a:lnTo>
                  <a:lnTo>
                    <a:pt x="2222084" y="736600"/>
                  </a:lnTo>
                  <a:lnTo>
                    <a:pt x="2101432" y="800100"/>
                  </a:lnTo>
                  <a:lnTo>
                    <a:pt x="2056980" y="819150"/>
                  </a:lnTo>
                  <a:lnTo>
                    <a:pt x="1987132" y="889000"/>
                  </a:lnTo>
                  <a:lnTo>
                    <a:pt x="2006180" y="984250"/>
                  </a:lnTo>
                  <a:lnTo>
                    <a:pt x="1987132" y="1022350"/>
                  </a:lnTo>
                  <a:lnTo>
                    <a:pt x="2006180" y="1079500"/>
                  </a:lnTo>
                  <a:lnTo>
                    <a:pt x="1942684" y="1130300"/>
                  </a:lnTo>
                  <a:lnTo>
                    <a:pt x="1923632" y="1060450"/>
                  </a:lnTo>
                  <a:lnTo>
                    <a:pt x="1853780" y="1016000"/>
                  </a:lnTo>
                  <a:lnTo>
                    <a:pt x="1822032" y="1041400"/>
                  </a:lnTo>
                  <a:lnTo>
                    <a:pt x="1733132" y="1035050"/>
                  </a:lnTo>
                  <a:lnTo>
                    <a:pt x="1669632" y="1092200"/>
                  </a:lnTo>
                  <a:lnTo>
                    <a:pt x="1561684" y="1111250"/>
                  </a:lnTo>
                  <a:lnTo>
                    <a:pt x="1472780" y="1098550"/>
                  </a:lnTo>
                  <a:lnTo>
                    <a:pt x="1409284" y="1098550"/>
                  </a:lnTo>
                  <a:lnTo>
                    <a:pt x="1326732" y="1200150"/>
                  </a:lnTo>
                  <a:lnTo>
                    <a:pt x="1326732" y="1250950"/>
                  </a:lnTo>
                  <a:lnTo>
                    <a:pt x="1282284" y="1263650"/>
                  </a:lnTo>
                  <a:lnTo>
                    <a:pt x="1098132" y="1181100"/>
                  </a:lnTo>
                  <a:lnTo>
                    <a:pt x="1142580" y="1111250"/>
                  </a:lnTo>
                  <a:lnTo>
                    <a:pt x="1136232" y="1073150"/>
                  </a:lnTo>
                  <a:lnTo>
                    <a:pt x="1174332" y="1003300"/>
                  </a:lnTo>
                  <a:lnTo>
                    <a:pt x="1167980" y="933450"/>
                  </a:lnTo>
                  <a:lnTo>
                    <a:pt x="1136232" y="933450"/>
                  </a:lnTo>
                  <a:lnTo>
                    <a:pt x="1110832" y="895350"/>
                  </a:lnTo>
                  <a:lnTo>
                    <a:pt x="1079084" y="895350"/>
                  </a:lnTo>
                  <a:lnTo>
                    <a:pt x="1072732" y="857250"/>
                  </a:lnTo>
                  <a:lnTo>
                    <a:pt x="1015580" y="850900"/>
                  </a:lnTo>
                  <a:lnTo>
                    <a:pt x="971132" y="889000"/>
                  </a:lnTo>
                  <a:lnTo>
                    <a:pt x="818732" y="825500"/>
                  </a:lnTo>
                  <a:lnTo>
                    <a:pt x="755232" y="869950"/>
                  </a:lnTo>
                  <a:lnTo>
                    <a:pt x="685380" y="850900"/>
                  </a:lnTo>
                  <a:lnTo>
                    <a:pt x="666332" y="946150"/>
                  </a:lnTo>
                  <a:lnTo>
                    <a:pt x="698084" y="990600"/>
                  </a:lnTo>
                  <a:lnTo>
                    <a:pt x="698084" y="1047750"/>
                  </a:lnTo>
                  <a:lnTo>
                    <a:pt x="647284" y="1111250"/>
                  </a:lnTo>
                  <a:lnTo>
                    <a:pt x="507580" y="1301750"/>
                  </a:lnTo>
                  <a:lnTo>
                    <a:pt x="469484" y="1339850"/>
                  </a:lnTo>
                  <a:lnTo>
                    <a:pt x="456780" y="1371600"/>
                  </a:lnTo>
                  <a:lnTo>
                    <a:pt x="374232" y="1416050"/>
                  </a:lnTo>
                  <a:lnTo>
                    <a:pt x="323432" y="1365250"/>
                  </a:lnTo>
                  <a:lnTo>
                    <a:pt x="361532" y="1295400"/>
                  </a:lnTo>
                  <a:lnTo>
                    <a:pt x="278980" y="1181100"/>
                  </a:lnTo>
                  <a:lnTo>
                    <a:pt x="278980" y="990600"/>
                  </a:lnTo>
                  <a:lnTo>
                    <a:pt x="209132" y="939800"/>
                  </a:lnTo>
                  <a:lnTo>
                    <a:pt x="190084" y="882650"/>
                  </a:lnTo>
                  <a:lnTo>
                    <a:pt x="240884" y="863600"/>
                  </a:lnTo>
                  <a:lnTo>
                    <a:pt x="240884" y="793750"/>
                  </a:lnTo>
                  <a:lnTo>
                    <a:pt x="202780" y="730250"/>
                  </a:lnTo>
                  <a:lnTo>
                    <a:pt x="75780" y="704850"/>
                  </a:lnTo>
                  <a:lnTo>
                    <a:pt x="0" y="602004"/>
                  </a:lnTo>
                  <a:lnTo>
                    <a:pt x="4344" y="603250"/>
                  </a:lnTo>
                  <a:lnTo>
                    <a:pt x="537744" y="398464"/>
                  </a:lnTo>
                  <a:lnTo>
                    <a:pt x="599656" y="327024"/>
                  </a:lnTo>
                  <a:lnTo>
                    <a:pt x="733008" y="331788"/>
                  </a:lnTo>
                  <a:lnTo>
                    <a:pt x="904456" y="236538"/>
                  </a:lnTo>
                  <a:lnTo>
                    <a:pt x="928268" y="203200"/>
                  </a:lnTo>
                  <a:lnTo>
                    <a:pt x="966372" y="184150"/>
                  </a:lnTo>
                  <a:lnTo>
                    <a:pt x="1085432" y="74612"/>
                  </a:lnTo>
                  <a:lnTo>
                    <a:pt x="1180684" y="6985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4" name="フリーフォーム: 図形 683">
              <a:extLst>
                <a:ext uri="{FF2B5EF4-FFF2-40B4-BE49-F238E27FC236}">
                  <a16:creationId xmlns:a16="http://schemas.microsoft.com/office/drawing/2014/main" id="{6A537D3A-AFE1-4D02-8EB8-52E1665B65C8}"/>
                </a:ext>
              </a:extLst>
            </p:cNvPr>
            <p:cNvSpPr/>
            <p:nvPr/>
          </p:nvSpPr>
          <p:spPr>
            <a:xfrm>
              <a:off x="33921428" y="23577268"/>
              <a:ext cx="1519192" cy="2239292"/>
            </a:xfrm>
            <a:custGeom>
              <a:avLst/>
              <a:gdLst>
                <a:gd name="connsiteX0" fmla="*/ 1160108 w 1519192"/>
                <a:gd name="connsiteY0" fmla="*/ 0 h 2239292"/>
                <a:gd name="connsiteX1" fmla="*/ 1225820 w 1519192"/>
                <a:gd name="connsiteY1" fmla="*/ 89182 h 2239292"/>
                <a:gd name="connsiteX2" fmla="*/ 1352820 w 1519192"/>
                <a:gd name="connsiteY2" fmla="*/ 114582 h 2239292"/>
                <a:gd name="connsiteX3" fmla="*/ 1390924 w 1519192"/>
                <a:gd name="connsiteY3" fmla="*/ 178082 h 2239292"/>
                <a:gd name="connsiteX4" fmla="*/ 1390924 w 1519192"/>
                <a:gd name="connsiteY4" fmla="*/ 247932 h 2239292"/>
                <a:gd name="connsiteX5" fmla="*/ 1340124 w 1519192"/>
                <a:gd name="connsiteY5" fmla="*/ 266982 h 2239292"/>
                <a:gd name="connsiteX6" fmla="*/ 1359172 w 1519192"/>
                <a:gd name="connsiteY6" fmla="*/ 324132 h 2239292"/>
                <a:gd name="connsiteX7" fmla="*/ 1429020 w 1519192"/>
                <a:gd name="connsiteY7" fmla="*/ 374932 h 2239292"/>
                <a:gd name="connsiteX8" fmla="*/ 1429020 w 1519192"/>
                <a:gd name="connsiteY8" fmla="*/ 565432 h 2239292"/>
                <a:gd name="connsiteX9" fmla="*/ 1511572 w 1519192"/>
                <a:gd name="connsiteY9" fmla="*/ 679732 h 2239292"/>
                <a:gd name="connsiteX10" fmla="*/ 1473472 w 1519192"/>
                <a:gd name="connsiteY10" fmla="*/ 749582 h 2239292"/>
                <a:gd name="connsiteX11" fmla="*/ 1504540 w 1519192"/>
                <a:gd name="connsiteY11" fmla="*/ 780648 h 2239292"/>
                <a:gd name="connsiteX12" fmla="*/ 1503952 w 1519192"/>
                <a:gd name="connsiteY12" fmla="*/ 783872 h 2239292"/>
                <a:gd name="connsiteX13" fmla="*/ 1473472 w 1519192"/>
                <a:gd name="connsiteY13" fmla="*/ 1050572 h 2239292"/>
                <a:gd name="connsiteX14" fmla="*/ 1519192 w 1519192"/>
                <a:gd name="connsiteY14" fmla="*/ 1180112 h 2239292"/>
                <a:gd name="connsiteX15" fmla="*/ 1496332 w 1519192"/>
                <a:gd name="connsiteY15" fmla="*/ 1294412 h 2239292"/>
                <a:gd name="connsiteX16" fmla="*/ 1458232 w 1519192"/>
                <a:gd name="connsiteY16" fmla="*/ 1355372 h 2239292"/>
                <a:gd name="connsiteX17" fmla="*/ 1481092 w 1519192"/>
                <a:gd name="connsiteY17" fmla="*/ 1484912 h 2239292"/>
                <a:gd name="connsiteX18" fmla="*/ 1397272 w 1519192"/>
                <a:gd name="connsiteY18" fmla="*/ 1484912 h 2239292"/>
                <a:gd name="connsiteX19" fmla="*/ 1282972 w 1519192"/>
                <a:gd name="connsiteY19" fmla="*/ 1583972 h 2239292"/>
                <a:gd name="connsiteX20" fmla="*/ 1267732 w 1519192"/>
                <a:gd name="connsiteY20" fmla="*/ 1667792 h 2239292"/>
                <a:gd name="connsiteX21" fmla="*/ 1351552 w 1519192"/>
                <a:gd name="connsiteY21" fmla="*/ 1675412 h 2239292"/>
                <a:gd name="connsiteX22" fmla="*/ 1321072 w 1519192"/>
                <a:gd name="connsiteY22" fmla="*/ 1766852 h 2239292"/>
                <a:gd name="connsiteX23" fmla="*/ 1237252 w 1519192"/>
                <a:gd name="connsiteY23" fmla="*/ 1797332 h 2239292"/>
                <a:gd name="connsiteX24" fmla="*/ 1214392 w 1519192"/>
                <a:gd name="connsiteY24" fmla="*/ 1858292 h 2239292"/>
                <a:gd name="connsiteX25" fmla="*/ 1153432 w 1519192"/>
                <a:gd name="connsiteY25" fmla="*/ 1873532 h 2239292"/>
                <a:gd name="connsiteX26" fmla="*/ 1153432 w 1519192"/>
                <a:gd name="connsiteY26" fmla="*/ 1919252 h 2239292"/>
                <a:gd name="connsiteX27" fmla="*/ 1199152 w 1519192"/>
                <a:gd name="connsiteY27" fmla="*/ 1980212 h 2239292"/>
                <a:gd name="connsiteX28" fmla="*/ 1107712 w 1519192"/>
                <a:gd name="connsiteY28" fmla="*/ 2064032 h 2239292"/>
                <a:gd name="connsiteX29" fmla="*/ 1092472 w 1519192"/>
                <a:gd name="connsiteY29" fmla="*/ 2124992 h 2239292"/>
                <a:gd name="connsiteX30" fmla="*/ 1039132 w 1519192"/>
                <a:gd name="connsiteY30" fmla="*/ 2140232 h 2239292"/>
                <a:gd name="connsiteX31" fmla="*/ 1031512 w 1519192"/>
                <a:gd name="connsiteY31" fmla="*/ 2201192 h 2239292"/>
                <a:gd name="connsiteX32" fmla="*/ 985792 w 1519192"/>
                <a:gd name="connsiteY32" fmla="*/ 2231672 h 2239292"/>
                <a:gd name="connsiteX33" fmla="*/ 848632 w 1519192"/>
                <a:gd name="connsiteY33" fmla="*/ 2239292 h 2239292"/>
                <a:gd name="connsiteX34" fmla="*/ 711472 w 1519192"/>
                <a:gd name="connsiteY34" fmla="*/ 2109752 h 2239292"/>
                <a:gd name="connsiteX35" fmla="*/ 635272 w 1519192"/>
                <a:gd name="connsiteY35" fmla="*/ 2102132 h 2239292"/>
                <a:gd name="connsiteX36" fmla="*/ 566692 w 1519192"/>
                <a:gd name="connsiteY36" fmla="*/ 2147852 h 2239292"/>
                <a:gd name="connsiteX37" fmla="*/ 406672 w 1519192"/>
                <a:gd name="connsiteY37" fmla="*/ 2071652 h 2239292"/>
                <a:gd name="connsiteX38" fmla="*/ 391432 w 1519192"/>
                <a:gd name="connsiteY38" fmla="*/ 1964972 h 2239292"/>
                <a:gd name="connsiteX39" fmla="*/ 299992 w 1519192"/>
                <a:gd name="connsiteY39" fmla="*/ 2010692 h 2239292"/>
                <a:gd name="connsiteX40" fmla="*/ 307612 w 1519192"/>
                <a:gd name="connsiteY40" fmla="*/ 2056412 h 2239292"/>
                <a:gd name="connsiteX41" fmla="*/ 254272 w 1519192"/>
                <a:gd name="connsiteY41" fmla="*/ 2064032 h 2239292"/>
                <a:gd name="connsiteX42" fmla="*/ 124732 w 1519192"/>
                <a:gd name="connsiteY42" fmla="*/ 2086892 h 2239292"/>
                <a:gd name="connsiteX43" fmla="*/ 170452 w 1519192"/>
                <a:gd name="connsiteY43" fmla="*/ 1964972 h 2239292"/>
                <a:gd name="connsiteX44" fmla="*/ 124732 w 1519192"/>
                <a:gd name="connsiteY44" fmla="*/ 1957352 h 2239292"/>
                <a:gd name="connsiteX45" fmla="*/ 56152 w 1519192"/>
                <a:gd name="connsiteY45" fmla="*/ 1980212 h 2239292"/>
                <a:gd name="connsiteX46" fmla="*/ 18052 w 1519192"/>
                <a:gd name="connsiteY46" fmla="*/ 1949732 h 2239292"/>
                <a:gd name="connsiteX47" fmla="*/ 0 w 1519192"/>
                <a:gd name="connsiteY47" fmla="*/ 1965206 h 2239292"/>
                <a:gd name="connsiteX48" fmla="*/ 0 w 1519192"/>
                <a:gd name="connsiteY48" fmla="*/ 807262 h 2239292"/>
                <a:gd name="connsiteX49" fmla="*/ 185692 w 1519192"/>
                <a:gd name="connsiteY49" fmla="*/ 837212 h 2239292"/>
                <a:gd name="connsiteX50" fmla="*/ 261892 w 1519192"/>
                <a:gd name="connsiteY50" fmla="*/ 730532 h 2239292"/>
                <a:gd name="connsiteX51" fmla="*/ 360952 w 1519192"/>
                <a:gd name="connsiteY51" fmla="*/ 669572 h 2239292"/>
                <a:gd name="connsiteX52" fmla="*/ 368572 w 1519192"/>
                <a:gd name="connsiteY52" fmla="*/ 578132 h 2239292"/>
                <a:gd name="connsiteX53" fmla="*/ 452392 w 1519192"/>
                <a:gd name="connsiteY53" fmla="*/ 471452 h 2239292"/>
                <a:gd name="connsiteX54" fmla="*/ 467632 w 1519192"/>
                <a:gd name="connsiteY54" fmla="*/ 357152 h 2239292"/>
                <a:gd name="connsiteX55" fmla="*/ 444772 w 1519192"/>
                <a:gd name="connsiteY55" fmla="*/ 288572 h 2239292"/>
                <a:gd name="connsiteX56" fmla="*/ 513352 w 1519192"/>
                <a:gd name="connsiteY56" fmla="*/ 181892 h 2239292"/>
                <a:gd name="connsiteX57" fmla="*/ 559072 w 1519192"/>
                <a:gd name="connsiteY57" fmla="*/ 136172 h 2239292"/>
                <a:gd name="connsiteX58" fmla="*/ 772432 w 1519192"/>
                <a:gd name="connsiteY58" fmla="*/ 59972 h 2239292"/>
                <a:gd name="connsiteX59" fmla="*/ 856252 w 1519192"/>
                <a:gd name="connsiteY59" fmla="*/ 59972 h 2239292"/>
                <a:gd name="connsiteX60" fmla="*/ 970552 w 1519192"/>
                <a:gd name="connsiteY60" fmla="*/ 21872 h 2239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1519192" h="2239292">
                  <a:moveTo>
                    <a:pt x="1160108" y="0"/>
                  </a:moveTo>
                  <a:lnTo>
                    <a:pt x="1225820" y="89182"/>
                  </a:lnTo>
                  <a:lnTo>
                    <a:pt x="1352820" y="114582"/>
                  </a:lnTo>
                  <a:lnTo>
                    <a:pt x="1390924" y="178082"/>
                  </a:lnTo>
                  <a:lnTo>
                    <a:pt x="1390924" y="247932"/>
                  </a:lnTo>
                  <a:lnTo>
                    <a:pt x="1340124" y="266982"/>
                  </a:lnTo>
                  <a:lnTo>
                    <a:pt x="1359172" y="324132"/>
                  </a:lnTo>
                  <a:lnTo>
                    <a:pt x="1429020" y="374932"/>
                  </a:lnTo>
                  <a:lnTo>
                    <a:pt x="1429020" y="565432"/>
                  </a:lnTo>
                  <a:lnTo>
                    <a:pt x="1511572" y="679732"/>
                  </a:lnTo>
                  <a:lnTo>
                    <a:pt x="1473472" y="749582"/>
                  </a:lnTo>
                  <a:lnTo>
                    <a:pt x="1504540" y="780648"/>
                  </a:lnTo>
                  <a:lnTo>
                    <a:pt x="1503952" y="783872"/>
                  </a:lnTo>
                  <a:lnTo>
                    <a:pt x="1473472" y="1050572"/>
                  </a:lnTo>
                  <a:lnTo>
                    <a:pt x="1519192" y="1180112"/>
                  </a:lnTo>
                  <a:lnTo>
                    <a:pt x="1496332" y="1294412"/>
                  </a:lnTo>
                  <a:lnTo>
                    <a:pt x="1458232" y="1355372"/>
                  </a:lnTo>
                  <a:lnTo>
                    <a:pt x="1481092" y="1484912"/>
                  </a:lnTo>
                  <a:lnTo>
                    <a:pt x="1397272" y="1484912"/>
                  </a:lnTo>
                  <a:lnTo>
                    <a:pt x="1282972" y="1583972"/>
                  </a:lnTo>
                  <a:lnTo>
                    <a:pt x="1267732" y="1667792"/>
                  </a:lnTo>
                  <a:lnTo>
                    <a:pt x="1351552" y="1675412"/>
                  </a:lnTo>
                  <a:lnTo>
                    <a:pt x="1321072" y="1766852"/>
                  </a:lnTo>
                  <a:lnTo>
                    <a:pt x="1237252" y="1797332"/>
                  </a:lnTo>
                  <a:lnTo>
                    <a:pt x="1214392" y="1858292"/>
                  </a:lnTo>
                  <a:lnTo>
                    <a:pt x="1153432" y="1873532"/>
                  </a:lnTo>
                  <a:lnTo>
                    <a:pt x="1153432" y="1919252"/>
                  </a:lnTo>
                  <a:lnTo>
                    <a:pt x="1199152" y="1980212"/>
                  </a:lnTo>
                  <a:lnTo>
                    <a:pt x="1107712" y="2064032"/>
                  </a:lnTo>
                  <a:lnTo>
                    <a:pt x="1092472" y="2124992"/>
                  </a:lnTo>
                  <a:lnTo>
                    <a:pt x="1039132" y="2140232"/>
                  </a:lnTo>
                  <a:lnTo>
                    <a:pt x="1031512" y="2201192"/>
                  </a:lnTo>
                  <a:lnTo>
                    <a:pt x="985792" y="2231672"/>
                  </a:lnTo>
                  <a:lnTo>
                    <a:pt x="848632" y="2239292"/>
                  </a:lnTo>
                  <a:lnTo>
                    <a:pt x="711472" y="2109752"/>
                  </a:lnTo>
                  <a:lnTo>
                    <a:pt x="635272" y="2102132"/>
                  </a:lnTo>
                  <a:lnTo>
                    <a:pt x="566692" y="2147852"/>
                  </a:lnTo>
                  <a:lnTo>
                    <a:pt x="406672" y="2071652"/>
                  </a:lnTo>
                  <a:lnTo>
                    <a:pt x="391432" y="1964972"/>
                  </a:lnTo>
                  <a:lnTo>
                    <a:pt x="299992" y="2010692"/>
                  </a:lnTo>
                  <a:lnTo>
                    <a:pt x="307612" y="2056412"/>
                  </a:lnTo>
                  <a:lnTo>
                    <a:pt x="254272" y="2064032"/>
                  </a:lnTo>
                  <a:lnTo>
                    <a:pt x="124732" y="2086892"/>
                  </a:lnTo>
                  <a:lnTo>
                    <a:pt x="170452" y="1964972"/>
                  </a:lnTo>
                  <a:lnTo>
                    <a:pt x="124732" y="1957352"/>
                  </a:lnTo>
                  <a:lnTo>
                    <a:pt x="56152" y="1980212"/>
                  </a:lnTo>
                  <a:lnTo>
                    <a:pt x="18052" y="1949732"/>
                  </a:lnTo>
                  <a:lnTo>
                    <a:pt x="0" y="1965206"/>
                  </a:lnTo>
                  <a:lnTo>
                    <a:pt x="0" y="807262"/>
                  </a:lnTo>
                  <a:lnTo>
                    <a:pt x="185692" y="837212"/>
                  </a:lnTo>
                  <a:lnTo>
                    <a:pt x="261892" y="730532"/>
                  </a:lnTo>
                  <a:lnTo>
                    <a:pt x="360952" y="669572"/>
                  </a:lnTo>
                  <a:lnTo>
                    <a:pt x="368572" y="578132"/>
                  </a:lnTo>
                  <a:lnTo>
                    <a:pt x="452392" y="471452"/>
                  </a:lnTo>
                  <a:lnTo>
                    <a:pt x="467632" y="357152"/>
                  </a:lnTo>
                  <a:lnTo>
                    <a:pt x="444772" y="288572"/>
                  </a:lnTo>
                  <a:lnTo>
                    <a:pt x="513352" y="181892"/>
                  </a:lnTo>
                  <a:lnTo>
                    <a:pt x="559072" y="136172"/>
                  </a:lnTo>
                  <a:lnTo>
                    <a:pt x="772432" y="59972"/>
                  </a:lnTo>
                  <a:lnTo>
                    <a:pt x="856252" y="59972"/>
                  </a:lnTo>
                  <a:lnTo>
                    <a:pt x="970552" y="21872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5" name="フリーフォーム: 図形 684">
              <a:extLst>
                <a:ext uri="{FF2B5EF4-FFF2-40B4-BE49-F238E27FC236}">
                  <a16:creationId xmlns:a16="http://schemas.microsoft.com/office/drawing/2014/main" id="{4FDAF407-CA8F-424C-B713-8CFE9D8FE886}"/>
                </a:ext>
              </a:extLst>
            </p:cNvPr>
            <p:cNvSpPr/>
            <p:nvPr/>
          </p:nvSpPr>
          <p:spPr>
            <a:xfrm>
              <a:off x="37391340" y="23266400"/>
              <a:ext cx="2375304" cy="4081780"/>
            </a:xfrm>
            <a:custGeom>
              <a:avLst/>
              <a:gdLst>
                <a:gd name="connsiteX0" fmla="*/ 2137412 w 2375304"/>
                <a:gd name="connsiteY0" fmla="*/ 0 h 4081780"/>
                <a:gd name="connsiteX1" fmla="*/ 2194560 w 2375304"/>
                <a:gd name="connsiteY1" fmla="*/ 38100 h 4081780"/>
                <a:gd name="connsiteX2" fmla="*/ 2251708 w 2375304"/>
                <a:gd name="connsiteY2" fmla="*/ 107950 h 4081780"/>
                <a:gd name="connsiteX3" fmla="*/ 2302508 w 2375304"/>
                <a:gd name="connsiteY3" fmla="*/ 190500 h 4081780"/>
                <a:gd name="connsiteX4" fmla="*/ 2359660 w 2375304"/>
                <a:gd name="connsiteY4" fmla="*/ 203200 h 4081780"/>
                <a:gd name="connsiteX5" fmla="*/ 2366012 w 2375304"/>
                <a:gd name="connsiteY5" fmla="*/ 311150 h 4081780"/>
                <a:gd name="connsiteX6" fmla="*/ 2375304 w 2375304"/>
                <a:gd name="connsiteY6" fmla="*/ 322302 h 4081780"/>
                <a:gd name="connsiteX7" fmla="*/ 2375304 w 2375304"/>
                <a:gd name="connsiteY7" fmla="*/ 2980342 h 4081780"/>
                <a:gd name="connsiteX8" fmla="*/ 2339340 w 2375304"/>
                <a:gd name="connsiteY8" fmla="*/ 2961640 h 4081780"/>
                <a:gd name="connsiteX9" fmla="*/ 2217420 w 2375304"/>
                <a:gd name="connsiteY9" fmla="*/ 2969260 h 4081780"/>
                <a:gd name="connsiteX10" fmla="*/ 2004060 w 2375304"/>
                <a:gd name="connsiteY10" fmla="*/ 3304540 h 4081780"/>
                <a:gd name="connsiteX11" fmla="*/ 2004060 w 2375304"/>
                <a:gd name="connsiteY11" fmla="*/ 3456940 h 4081780"/>
                <a:gd name="connsiteX12" fmla="*/ 1958340 w 2375304"/>
                <a:gd name="connsiteY12" fmla="*/ 3456940 h 4081780"/>
                <a:gd name="connsiteX13" fmla="*/ 1950720 w 2375304"/>
                <a:gd name="connsiteY13" fmla="*/ 3517900 h 4081780"/>
                <a:gd name="connsiteX14" fmla="*/ 1882140 w 2375304"/>
                <a:gd name="connsiteY14" fmla="*/ 3517900 h 4081780"/>
                <a:gd name="connsiteX15" fmla="*/ 1760220 w 2375304"/>
                <a:gd name="connsiteY15" fmla="*/ 3571240 h 4081780"/>
                <a:gd name="connsiteX16" fmla="*/ 1706880 w 2375304"/>
                <a:gd name="connsiteY16" fmla="*/ 3548380 h 4081780"/>
                <a:gd name="connsiteX17" fmla="*/ 1684020 w 2375304"/>
                <a:gd name="connsiteY17" fmla="*/ 3624580 h 4081780"/>
                <a:gd name="connsiteX18" fmla="*/ 1623060 w 2375304"/>
                <a:gd name="connsiteY18" fmla="*/ 3693160 h 4081780"/>
                <a:gd name="connsiteX19" fmla="*/ 1546860 w 2375304"/>
                <a:gd name="connsiteY19" fmla="*/ 3670300 h 4081780"/>
                <a:gd name="connsiteX20" fmla="*/ 1386840 w 2375304"/>
                <a:gd name="connsiteY20" fmla="*/ 3738880 h 4081780"/>
                <a:gd name="connsiteX21" fmla="*/ 1318260 w 2375304"/>
                <a:gd name="connsiteY21" fmla="*/ 3807460 h 4081780"/>
                <a:gd name="connsiteX22" fmla="*/ 1303020 w 2375304"/>
                <a:gd name="connsiteY22" fmla="*/ 3883660 h 4081780"/>
                <a:gd name="connsiteX23" fmla="*/ 1181100 w 2375304"/>
                <a:gd name="connsiteY23" fmla="*/ 3883660 h 4081780"/>
                <a:gd name="connsiteX24" fmla="*/ 1120140 w 2375304"/>
                <a:gd name="connsiteY24" fmla="*/ 3860800 h 4081780"/>
                <a:gd name="connsiteX25" fmla="*/ 1074420 w 2375304"/>
                <a:gd name="connsiteY25" fmla="*/ 3898900 h 4081780"/>
                <a:gd name="connsiteX26" fmla="*/ 1043940 w 2375304"/>
                <a:gd name="connsiteY26" fmla="*/ 4005580 h 4081780"/>
                <a:gd name="connsiteX27" fmla="*/ 952500 w 2375304"/>
                <a:gd name="connsiteY27" fmla="*/ 4081780 h 4081780"/>
                <a:gd name="connsiteX28" fmla="*/ 723900 w 2375304"/>
                <a:gd name="connsiteY28" fmla="*/ 3914140 h 4081780"/>
                <a:gd name="connsiteX29" fmla="*/ 739140 w 2375304"/>
                <a:gd name="connsiteY29" fmla="*/ 3792220 h 4081780"/>
                <a:gd name="connsiteX30" fmla="*/ 708660 w 2375304"/>
                <a:gd name="connsiteY30" fmla="*/ 3685540 h 4081780"/>
                <a:gd name="connsiteX31" fmla="*/ 762000 w 2375304"/>
                <a:gd name="connsiteY31" fmla="*/ 3616960 h 4081780"/>
                <a:gd name="connsiteX32" fmla="*/ 723900 w 2375304"/>
                <a:gd name="connsiteY32" fmla="*/ 3517900 h 4081780"/>
                <a:gd name="connsiteX33" fmla="*/ 601980 w 2375304"/>
                <a:gd name="connsiteY33" fmla="*/ 3510280 h 4081780"/>
                <a:gd name="connsiteX34" fmla="*/ 571500 w 2375304"/>
                <a:gd name="connsiteY34" fmla="*/ 3395980 h 4081780"/>
                <a:gd name="connsiteX35" fmla="*/ 708660 w 2375304"/>
                <a:gd name="connsiteY35" fmla="*/ 3365500 h 4081780"/>
                <a:gd name="connsiteX36" fmla="*/ 693420 w 2375304"/>
                <a:gd name="connsiteY36" fmla="*/ 3281680 h 4081780"/>
                <a:gd name="connsiteX37" fmla="*/ 701040 w 2375304"/>
                <a:gd name="connsiteY37" fmla="*/ 3205480 h 4081780"/>
                <a:gd name="connsiteX38" fmla="*/ 701040 w 2375304"/>
                <a:gd name="connsiteY38" fmla="*/ 3175000 h 4081780"/>
                <a:gd name="connsiteX39" fmla="*/ 624840 w 2375304"/>
                <a:gd name="connsiteY39" fmla="*/ 3098800 h 4081780"/>
                <a:gd name="connsiteX40" fmla="*/ 609600 w 2375304"/>
                <a:gd name="connsiteY40" fmla="*/ 2992120 h 4081780"/>
                <a:gd name="connsiteX41" fmla="*/ 731520 w 2375304"/>
                <a:gd name="connsiteY41" fmla="*/ 2931160 h 4081780"/>
                <a:gd name="connsiteX42" fmla="*/ 769620 w 2375304"/>
                <a:gd name="connsiteY42" fmla="*/ 2885440 h 4081780"/>
                <a:gd name="connsiteX43" fmla="*/ 769620 w 2375304"/>
                <a:gd name="connsiteY43" fmla="*/ 2725420 h 4081780"/>
                <a:gd name="connsiteX44" fmla="*/ 754380 w 2375304"/>
                <a:gd name="connsiteY44" fmla="*/ 2512060 h 4081780"/>
                <a:gd name="connsiteX45" fmla="*/ 701040 w 2375304"/>
                <a:gd name="connsiteY45" fmla="*/ 2435860 h 4081780"/>
                <a:gd name="connsiteX46" fmla="*/ 518160 w 2375304"/>
                <a:gd name="connsiteY46" fmla="*/ 2428240 h 4081780"/>
                <a:gd name="connsiteX47" fmla="*/ 396240 w 2375304"/>
                <a:gd name="connsiteY47" fmla="*/ 2504440 h 4081780"/>
                <a:gd name="connsiteX48" fmla="*/ 281940 w 2375304"/>
                <a:gd name="connsiteY48" fmla="*/ 2443480 h 4081780"/>
                <a:gd name="connsiteX49" fmla="*/ 266700 w 2375304"/>
                <a:gd name="connsiteY49" fmla="*/ 2496820 h 4081780"/>
                <a:gd name="connsiteX50" fmla="*/ 198120 w 2375304"/>
                <a:gd name="connsiteY50" fmla="*/ 2489200 h 4081780"/>
                <a:gd name="connsiteX51" fmla="*/ 144780 w 2375304"/>
                <a:gd name="connsiteY51" fmla="*/ 2420620 h 4081780"/>
                <a:gd name="connsiteX52" fmla="*/ 0 w 2375304"/>
                <a:gd name="connsiteY52" fmla="*/ 2367280 h 4081780"/>
                <a:gd name="connsiteX53" fmla="*/ 15240 w 2375304"/>
                <a:gd name="connsiteY53" fmla="*/ 2009140 h 4081780"/>
                <a:gd name="connsiteX54" fmla="*/ 83820 w 2375304"/>
                <a:gd name="connsiteY54" fmla="*/ 1902460 h 4081780"/>
                <a:gd name="connsiteX55" fmla="*/ 60960 w 2375304"/>
                <a:gd name="connsiteY55" fmla="*/ 1818640 h 4081780"/>
                <a:gd name="connsiteX56" fmla="*/ 83820 w 2375304"/>
                <a:gd name="connsiteY56" fmla="*/ 1757680 h 4081780"/>
                <a:gd name="connsiteX57" fmla="*/ 175260 w 2375304"/>
                <a:gd name="connsiteY57" fmla="*/ 1658620 h 4081780"/>
                <a:gd name="connsiteX58" fmla="*/ 205740 w 2375304"/>
                <a:gd name="connsiteY58" fmla="*/ 1597660 h 4081780"/>
                <a:gd name="connsiteX59" fmla="*/ 358140 w 2375304"/>
                <a:gd name="connsiteY59" fmla="*/ 1567180 h 4081780"/>
                <a:gd name="connsiteX60" fmla="*/ 373380 w 2375304"/>
                <a:gd name="connsiteY60" fmla="*/ 1460500 h 4081780"/>
                <a:gd name="connsiteX61" fmla="*/ 373380 w 2375304"/>
                <a:gd name="connsiteY61" fmla="*/ 1384300 h 4081780"/>
                <a:gd name="connsiteX62" fmla="*/ 495300 w 2375304"/>
                <a:gd name="connsiteY62" fmla="*/ 1338580 h 4081780"/>
                <a:gd name="connsiteX63" fmla="*/ 586740 w 2375304"/>
                <a:gd name="connsiteY63" fmla="*/ 1361440 h 4081780"/>
                <a:gd name="connsiteX64" fmla="*/ 640080 w 2375304"/>
                <a:gd name="connsiteY64" fmla="*/ 1285240 h 4081780"/>
                <a:gd name="connsiteX65" fmla="*/ 886100 w 2375304"/>
                <a:gd name="connsiteY65" fmla="*/ 1210688 h 4081780"/>
                <a:gd name="connsiteX66" fmla="*/ 886460 w 2375304"/>
                <a:gd name="connsiteY66" fmla="*/ 1212850 h 4081780"/>
                <a:gd name="connsiteX67" fmla="*/ 943612 w 2375304"/>
                <a:gd name="connsiteY67" fmla="*/ 1212850 h 4081780"/>
                <a:gd name="connsiteX68" fmla="*/ 981708 w 2375304"/>
                <a:gd name="connsiteY68" fmla="*/ 1136650 h 4081780"/>
                <a:gd name="connsiteX69" fmla="*/ 1019812 w 2375304"/>
                <a:gd name="connsiteY69" fmla="*/ 1130300 h 4081780"/>
                <a:gd name="connsiteX70" fmla="*/ 1146812 w 2375304"/>
                <a:gd name="connsiteY70" fmla="*/ 1174750 h 4081780"/>
                <a:gd name="connsiteX71" fmla="*/ 1191260 w 2375304"/>
                <a:gd name="connsiteY71" fmla="*/ 1174750 h 4081780"/>
                <a:gd name="connsiteX72" fmla="*/ 1223012 w 2375304"/>
                <a:gd name="connsiteY72" fmla="*/ 1117600 h 4081780"/>
                <a:gd name="connsiteX73" fmla="*/ 1261108 w 2375304"/>
                <a:gd name="connsiteY73" fmla="*/ 1111250 h 4081780"/>
                <a:gd name="connsiteX74" fmla="*/ 1311908 w 2375304"/>
                <a:gd name="connsiteY74" fmla="*/ 1035050 h 4081780"/>
                <a:gd name="connsiteX75" fmla="*/ 1292860 w 2375304"/>
                <a:gd name="connsiteY75" fmla="*/ 920750 h 4081780"/>
                <a:gd name="connsiteX76" fmla="*/ 1394460 w 2375304"/>
                <a:gd name="connsiteY76" fmla="*/ 920750 h 4081780"/>
                <a:gd name="connsiteX77" fmla="*/ 1438908 w 2375304"/>
                <a:gd name="connsiteY77" fmla="*/ 869950 h 4081780"/>
                <a:gd name="connsiteX78" fmla="*/ 1553212 w 2375304"/>
                <a:gd name="connsiteY78" fmla="*/ 876300 h 4081780"/>
                <a:gd name="connsiteX79" fmla="*/ 1591308 w 2375304"/>
                <a:gd name="connsiteY79" fmla="*/ 863600 h 4081780"/>
                <a:gd name="connsiteX80" fmla="*/ 1604012 w 2375304"/>
                <a:gd name="connsiteY80" fmla="*/ 800100 h 4081780"/>
                <a:gd name="connsiteX81" fmla="*/ 1584960 w 2375304"/>
                <a:gd name="connsiteY81" fmla="*/ 685800 h 4081780"/>
                <a:gd name="connsiteX82" fmla="*/ 1616708 w 2375304"/>
                <a:gd name="connsiteY82" fmla="*/ 647700 h 4081780"/>
                <a:gd name="connsiteX83" fmla="*/ 1680212 w 2375304"/>
                <a:gd name="connsiteY83" fmla="*/ 628650 h 4081780"/>
                <a:gd name="connsiteX84" fmla="*/ 1769108 w 2375304"/>
                <a:gd name="connsiteY84" fmla="*/ 641350 h 4081780"/>
                <a:gd name="connsiteX85" fmla="*/ 1769108 w 2375304"/>
                <a:gd name="connsiteY85" fmla="*/ 508000 h 4081780"/>
                <a:gd name="connsiteX86" fmla="*/ 1718308 w 2375304"/>
                <a:gd name="connsiteY86" fmla="*/ 457200 h 4081780"/>
                <a:gd name="connsiteX87" fmla="*/ 1724660 w 2375304"/>
                <a:gd name="connsiteY87" fmla="*/ 317500 h 4081780"/>
                <a:gd name="connsiteX88" fmla="*/ 1762760 w 2375304"/>
                <a:gd name="connsiteY88" fmla="*/ 285750 h 4081780"/>
                <a:gd name="connsiteX89" fmla="*/ 1927860 w 2375304"/>
                <a:gd name="connsiteY89" fmla="*/ 273050 h 4081780"/>
                <a:gd name="connsiteX90" fmla="*/ 2099308 w 2375304"/>
                <a:gd name="connsiteY90" fmla="*/ 165100 h 4081780"/>
                <a:gd name="connsiteX91" fmla="*/ 2105660 w 2375304"/>
                <a:gd name="connsiteY91" fmla="*/ 44450 h 4081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2375304" h="4081780">
                  <a:moveTo>
                    <a:pt x="2137412" y="0"/>
                  </a:moveTo>
                  <a:lnTo>
                    <a:pt x="2194560" y="38100"/>
                  </a:lnTo>
                  <a:lnTo>
                    <a:pt x="2251708" y="107950"/>
                  </a:lnTo>
                  <a:lnTo>
                    <a:pt x="2302508" y="190500"/>
                  </a:lnTo>
                  <a:lnTo>
                    <a:pt x="2359660" y="203200"/>
                  </a:lnTo>
                  <a:lnTo>
                    <a:pt x="2366012" y="311150"/>
                  </a:lnTo>
                  <a:lnTo>
                    <a:pt x="2375304" y="322302"/>
                  </a:lnTo>
                  <a:lnTo>
                    <a:pt x="2375304" y="2980342"/>
                  </a:lnTo>
                  <a:lnTo>
                    <a:pt x="2339340" y="2961640"/>
                  </a:lnTo>
                  <a:lnTo>
                    <a:pt x="2217420" y="2969260"/>
                  </a:lnTo>
                  <a:lnTo>
                    <a:pt x="2004060" y="3304540"/>
                  </a:lnTo>
                  <a:lnTo>
                    <a:pt x="2004060" y="3456940"/>
                  </a:lnTo>
                  <a:lnTo>
                    <a:pt x="1958340" y="3456940"/>
                  </a:lnTo>
                  <a:lnTo>
                    <a:pt x="1950720" y="3517900"/>
                  </a:lnTo>
                  <a:lnTo>
                    <a:pt x="1882140" y="3517900"/>
                  </a:lnTo>
                  <a:lnTo>
                    <a:pt x="1760220" y="3571240"/>
                  </a:lnTo>
                  <a:lnTo>
                    <a:pt x="1706880" y="3548380"/>
                  </a:lnTo>
                  <a:lnTo>
                    <a:pt x="1684020" y="3624580"/>
                  </a:lnTo>
                  <a:lnTo>
                    <a:pt x="1623060" y="3693160"/>
                  </a:lnTo>
                  <a:lnTo>
                    <a:pt x="1546860" y="3670300"/>
                  </a:lnTo>
                  <a:lnTo>
                    <a:pt x="1386840" y="3738880"/>
                  </a:lnTo>
                  <a:lnTo>
                    <a:pt x="1318260" y="3807460"/>
                  </a:lnTo>
                  <a:lnTo>
                    <a:pt x="1303020" y="3883660"/>
                  </a:lnTo>
                  <a:lnTo>
                    <a:pt x="1181100" y="3883660"/>
                  </a:lnTo>
                  <a:lnTo>
                    <a:pt x="1120140" y="3860800"/>
                  </a:lnTo>
                  <a:lnTo>
                    <a:pt x="1074420" y="3898900"/>
                  </a:lnTo>
                  <a:lnTo>
                    <a:pt x="1043940" y="4005580"/>
                  </a:lnTo>
                  <a:lnTo>
                    <a:pt x="952500" y="4081780"/>
                  </a:lnTo>
                  <a:lnTo>
                    <a:pt x="723900" y="3914140"/>
                  </a:lnTo>
                  <a:lnTo>
                    <a:pt x="739140" y="3792220"/>
                  </a:lnTo>
                  <a:lnTo>
                    <a:pt x="708660" y="3685540"/>
                  </a:lnTo>
                  <a:lnTo>
                    <a:pt x="762000" y="3616960"/>
                  </a:lnTo>
                  <a:lnTo>
                    <a:pt x="723900" y="3517900"/>
                  </a:lnTo>
                  <a:lnTo>
                    <a:pt x="601980" y="3510280"/>
                  </a:lnTo>
                  <a:lnTo>
                    <a:pt x="571500" y="3395980"/>
                  </a:lnTo>
                  <a:lnTo>
                    <a:pt x="708660" y="3365500"/>
                  </a:lnTo>
                  <a:lnTo>
                    <a:pt x="693420" y="3281680"/>
                  </a:lnTo>
                  <a:lnTo>
                    <a:pt x="701040" y="3205480"/>
                  </a:lnTo>
                  <a:lnTo>
                    <a:pt x="701040" y="3175000"/>
                  </a:lnTo>
                  <a:lnTo>
                    <a:pt x="624840" y="3098800"/>
                  </a:lnTo>
                  <a:lnTo>
                    <a:pt x="609600" y="2992120"/>
                  </a:lnTo>
                  <a:lnTo>
                    <a:pt x="731520" y="2931160"/>
                  </a:lnTo>
                  <a:lnTo>
                    <a:pt x="769620" y="2885440"/>
                  </a:lnTo>
                  <a:lnTo>
                    <a:pt x="769620" y="2725420"/>
                  </a:lnTo>
                  <a:lnTo>
                    <a:pt x="754380" y="2512060"/>
                  </a:lnTo>
                  <a:lnTo>
                    <a:pt x="701040" y="2435860"/>
                  </a:lnTo>
                  <a:lnTo>
                    <a:pt x="518160" y="2428240"/>
                  </a:lnTo>
                  <a:lnTo>
                    <a:pt x="396240" y="2504440"/>
                  </a:lnTo>
                  <a:lnTo>
                    <a:pt x="281940" y="2443480"/>
                  </a:lnTo>
                  <a:lnTo>
                    <a:pt x="266700" y="2496820"/>
                  </a:lnTo>
                  <a:lnTo>
                    <a:pt x="198120" y="2489200"/>
                  </a:lnTo>
                  <a:lnTo>
                    <a:pt x="144780" y="2420620"/>
                  </a:lnTo>
                  <a:lnTo>
                    <a:pt x="0" y="2367280"/>
                  </a:lnTo>
                  <a:lnTo>
                    <a:pt x="15240" y="2009140"/>
                  </a:lnTo>
                  <a:lnTo>
                    <a:pt x="83820" y="1902460"/>
                  </a:lnTo>
                  <a:lnTo>
                    <a:pt x="60960" y="1818640"/>
                  </a:lnTo>
                  <a:lnTo>
                    <a:pt x="83820" y="1757680"/>
                  </a:lnTo>
                  <a:lnTo>
                    <a:pt x="175260" y="1658620"/>
                  </a:lnTo>
                  <a:lnTo>
                    <a:pt x="205740" y="1597660"/>
                  </a:lnTo>
                  <a:lnTo>
                    <a:pt x="358140" y="1567180"/>
                  </a:lnTo>
                  <a:lnTo>
                    <a:pt x="373380" y="1460500"/>
                  </a:lnTo>
                  <a:lnTo>
                    <a:pt x="373380" y="1384300"/>
                  </a:lnTo>
                  <a:lnTo>
                    <a:pt x="495300" y="1338580"/>
                  </a:lnTo>
                  <a:lnTo>
                    <a:pt x="586740" y="1361440"/>
                  </a:lnTo>
                  <a:lnTo>
                    <a:pt x="640080" y="1285240"/>
                  </a:lnTo>
                  <a:lnTo>
                    <a:pt x="886100" y="1210688"/>
                  </a:lnTo>
                  <a:lnTo>
                    <a:pt x="886460" y="1212850"/>
                  </a:lnTo>
                  <a:lnTo>
                    <a:pt x="943612" y="1212850"/>
                  </a:lnTo>
                  <a:lnTo>
                    <a:pt x="981708" y="1136650"/>
                  </a:lnTo>
                  <a:lnTo>
                    <a:pt x="1019812" y="1130300"/>
                  </a:lnTo>
                  <a:lnTo>
                    <a:pt x="1146812" y="1174750"/>
                  </a:lnTo>
                  <a:lnTo>
                    <a:pt x="1191260" y="1174750"/>
                  </a:lnTo>
                  <a:lnTo>
                    <a:pt x="1223012" y="1117600"/>
                  </a:lnTo>
                  <a:lnTo>
                    <a:pt x="1261108" y="1111250"/>
                  </a:lnTo>
                  <a:lnTo>
                    <a:pt x="1311908" y="1035050"/>
                  </a:lnTo>
                  <a:lnTo>
                    <a:pt x="1292860" y="920750"/>
                  </a:lnTo>
                  <a:lnTo>
                    <a:pt x="1394460" y="920750"/>
                  </a:lnTo>
                  <a:lnTo>
                    <a:pt x="1438908" y="869950"/>
                  </a:lnTo>
                  <a:lnTo>
                    <a:pt x="1553212" y="876300"/>
                  </a:lnTo>
                  <a:lnTo>
                    <a:pt x="1591308" y="863600"/>
                  </a:lnTo>
                  <a:lnTo>
                    <a:pt x="1604012" y="800100"/>
                  </a:lnTo>
                  <a:lnTo>
                    <a:pt x="1584960" y="685800"/>
                  </a:lnTo>
                  <a:lnTo>
                    <a:pt x="1616708" y="647700"/>
                  </a:lnTo>
                  <a:lnTo>
                    <a:pt x="1680212" y="628650"/>
                  </a:lnTo>
                  <a:lnTo>
                    <a:pt x="1769108" y="641350"/>
                  </a:lnTo>
                  <a:lnTo>
                    <a:pt x="1769108" y="508000"/>
                  </a:lnTo>
                  <a:lnTo>
                    <a:pt x="1718308" y="457200"/>
                  </a:lnTo>
                  <a:lnTo>
                    <a:pt x="1724660" y="317500"/>
                  </a:lnTo>
                  <a:lnTo>
                    <a:pt x="1762760" y="285750"/>
                  </a:lnTo>
                  <a:lnTo>
                    <a:pt x="1927860" y="273050"/>
                  </a:lnTo>
                  <a:lnTo>
                    <a:pt x="2099308" y="165100"/>
                  </a:lnTo>
                  <a:lnTo>
                    <a:pt x="2105660" y="4445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6" name="フリーフォーム: 図形 685">
              <a:extLst>
                <a:ext uri="{FF2B5EF4-FFF2-40B4-BE49-F238E27FC236}">
                  <a16:creationId xmlns:a16="http://schemas.microsoft.com/office/drawing/2014/main" id="{EF88A2C2-5E25-4ACA-A04A-9B00AC340285}"/>
                </a:ext>
              </a:extLst>
            </p:cNvPr>
            <p:cNvSpPr/>
            <p:nvPr/>
          </p:nvSpPr>
          <p:spPr>
            <a:xfrm>
              <a:off x="38338124" y="26228040"/>
              <a:ext cx="1428520" cy="1656398"/>
            </a:xfrm>
            <a:custGeom>
              <a:avLst/>
              <a:gdLst>
                <a:gd name="connsiteX0" fmla="*/ 1392556 w 1428520"/>
                <a:gd name="connsiteY0" fmla="*/ 0 h 1656398"/>
                <a:gd name="connsiteX1" fmla="*/ 1428520 w 1428520"/>
                <a:gd name="connsiteY1" fmla="*/ 18702 h 1656398"/>
                <a:gd name="connsiteX2" fmla="*/ 1428520 w 1428520"/>
                <a:gd name="connsiteY2" fmla="*/ 1638010 h 1656398"/>
                <a:gd name="connsiteX3" fmla="*/ 1309688 w 1428520"/>
                <a:gd name="connsiteY3" fmla="*/ 1570672 h 1656398"/>
                <a:gd name="connsiteX4" fmla="*/ 1219200 w 1428520"/>
                <a:gd name="connsiteY4" fmla="*/ 1570672 h 1656398"/>
                <a:gd name="connsiteX5" fmla="*/ 1162052 w 1428520"/>
                <a:gd name="connsiteY5" fmla="*/ 1527810 h 1656398"/>
                <a:gd name="connsiteX6" fmla="*/ 1090612 w 1428520"/>
                <a:gd name="connsiteY6" fmla="*/ 1556384 h 1656398"/>
                <a:gd name="connsiteX7" fmla="*/ 976316 w 1428520"/>
                <a:gd name="connsiteY7" fmla="*/ 1446848 h 1656398"/>
                <a:gd name="connsiteX8" fmla="*/ 919164 w 1428520"/>
                <a:gd name="connsiteY8" fmla="*/ 1456372 h 1656398"/>
                <a:gd name="connsiteX9" fmla="*/ 904876 w 1428520"/>
                <a:gd name="connsiteY9" fmla="*/ 1489710 h 1656398"/>
                <a:gd name="connsiteX10" fmla="*/ 795340 w 1428520"/>
                <a:gd name="connsiteY10" fmla="*/ 1489710 h 1656398"/>
                <a:gd name="connsiteX11" fmla="*/ 704852 w 1428520"/>
                <a:gd name="connsiteY11" fmla="*/ 1575436 h 1656398"/>
                <a:gd name="connsiteX12" fmla="*/ 704852 w 1428520"/>
                <a:gd name="connsiteY12" fmla="*/ 1613536 h 1656398"/>
                <a:gd name="connsiteX13" fmla="*/ 666752 w 1428520"/>
                <a:gd name="connsiteY13" fmla="*/ 1627824 h 1656398"/>
                <a:gd name="connsiteX14" fmla="*/ 628652 w 1428520"/>
                <a:gd name="connsiteY14" fmla="*/ 1604010 h 1656398"/>
                <a:gd name="connsiteX15" fmla="*/ 561976 w 1428520"/>
                <a:gd name="connsiteY15" fmla="*/ 1656398 h 1656398"/>
                <a:gd name="connsiteX16" fmla="*/ 433388 w 1428520"/>
                <a:gd name="connsiteY16" fmla="*/ 1565910 h 1656398"/>
                <a:gd name="connsiteX17" fmla="*/ 319088 w 1428520"/>
                <a:gd name="connsiteY17" fmla="*/ 1565910 h 1656398"/>
                <a:gd name="connsiteX18" fmla="*/ 252412 w 1428520"/>
                <a:gd name="connsiteY18" fmla="*/ 1527810 h 1656398"/>
                <a:gd name="connsiteX19" fmla="*/ 247652 w 1428520"/>
                <a:gd name="connsiteY19" fmla="*/ 1480184 h 1656398"/>
                <a:gd name="connsiteX20" fmla="*/ 214316 w 1428520"/>
                <a:gd name="connsiteY20" fmla="*/ 1437324 h 1656398"/>
                <a:gd name="connsiteX21" fmla="*/ 66676 w 1428520"/>
                <a:gd name="connsiteY21" fmla="*/ 1418272 h 1656398"/>
                <a:gd name="connsiteX22" fmla="*/ 57556 w 1428520"/>
                <a:gd name="connsiteY22" fmla="*/ 1412376 h 1656398"/>
                <a:gd name="connsiteX23" fmla="*/ 104776 w 1428520"/>
                <a:gd name="connsiteY23" fmla="*/ 1280160 h 1656398"/>
                <a:gd name="connsiteX24" fmla="*/ 57152 w 1428520"/>
                <a:gd name="connsiteY24" fmla="*/ 1242060 h 1656398"/>
                <a:gd name="connsiteX25" fmla="*/ 0 w 1428520"/>
                <a:gd name="connsiteY25" fmla="*/ 1194436 h 1656398"/>
                <a:gd name="connsiteX26" fmla="*/ 0 w 1428520"/>
                <a:gd name="connsiteY26" fmla="*/ 1115948 h 1656398"/>
                <a:gd name="connsiteX27" fmla="*/ 5716 w 1428520"/>
                <a:gd name="connsiteY27" fmla="*/ 1120140 h 1656398"/>
                <a:gd name="connsiteX28" fmla="*/ 97156 w 1428520"/>
                <a:gd name="connsiteY28" fmla="*/ 1043940 h 1656398"/>
                <a:gd name="connsiteX29" fmla="*/ 127636 w 1428520"/>
                <a:gd name="connsiteY29" fmla="*/ 937260 h 1656398"/>
                <a:gd name="connsiteX30" fmla="*/ 173356 w 1428520"/>
                <a:gd name="connsiteY30" fmla="*/ 899160 h 1656398"/>
                <a:gd name="connsiteX31" fmla="*/ 234316 w 1428520"/>
                <a:gd name="connsiteY31" fmla="*/ 922020 h 1656398"/>
                <a:gd name="connsiteX32" fmla="*/ 356236 w 1428520"/>
                <a:gd name="connsiteY32" fmla="*/ 922020 h 1656398"/>
                <a:gd name="connsiteX33" fmla="*/ 371476 w 1428520"/>
                <a:gd name="connsiteY33" fmla="*/ 845820 h 1656398"/>
                <a:gd name="connsiteX34" fmla="*/ 440056 w 1428520"/>
                <a:gd name="connsiteY34" fmla="*/ 777240 h 1656398"/>
                <a:gd name="connsiteX35" fmla="*/ 600076 w 1428520"/>
                <a:gd name="connsiteY35" fmla="*/ 708660 h 1656398"/>
                <a:gd name="connsiteX36" fmla="*/ 676276 w 1428520"/>
                <a:gd name="connsiteY36" fmla="*/ 731520 h 1656398"/>
                <a:gd name="connsiteX37" fmla="*/ 737236 w 1428520"/>
                <a:gd name="connsiteY37" fmla="*/ 662940 h 1656398"/>
                <a:gd name="connsiteX38" fmla="*/ 760096 w 1428520"/>
                <a:gd name="connsiteY38" fmla="*/ 586740 h 1656398"/>
                <a:gd name="connsiteX39" fmla="*/ 813436 w 1428520"/>
                <a:gd name="connsiteY39" fmla="*/ 609600 h 1656398"/>
                <a:gd name="connsiteX40" fmla="*/ 935356 w 1428520"/>
                <a:gd name="connsiteY40" fmla="*/ 556260 h 1656398"/>
                <a:gd name="connsiteX41" fmla="*/ 1003936 w 1428520"/>
                <a:gd name="connsiteY41" fmla="*/ 556260 h 1656398"/>
                <a:gd name="connsiteX42" fmla="*/ 1011556 w 1428520"/>
                <a:gd name="connsiteY42" fmla="*/ 495300 h 1656398"/>
                <a:gd name="connsiteX43" fmla="*/ 1057276 w 1428520"/>
                <a:gd name="connsiteY43" fmla="*/ 495300 h 1656398"/>
                <a:gd name="connsiteX44" fmla="*/ 1057276 w 1428520"/>
                <a:gd name="connsiteY44" fmla="*/ 342900 h 1656398"/>
                <a:gd name="connsiteX45" fmla="*/ 1270636 w 1428520"/>
                <a:gd name="connsiteY45" fmla="*/ 7620 h 1656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428520" h="1656398">
                  <a:moveTo>
                    <a:pt x="1392556" y="0"/>
                  </a:moveTo>
                  <a:lnTo>
                    <a:pt x="1428520" y="18702"/>
                  </a:lnTo>
                  <a:lnTo>
                    <a:pt x="1428520" y="1638010"/>
                  </a:lnTo>
                  <a:lnTo>
                    <a:pt x="1309688" y="1570672"/>
                  </a:lnTo>
                  <a:lnTo>
                    <a:pt x="1219200" y="1570672"/>
                  </a:lnTo>
                  <a:lnTo>
                    <a:pt x="1162052" y="1527810"/>
                  </a:lnTo>
                  <a:lnTo>
                    <a:pt x="1090612" y="1556384"/>
                  </a:lnTo>
                  <a:lnTo>
                    <a:pt x="976316" y="1446848"/>
                  </a:lnTo>
                  <a:lnTo>
                    <a:pt x="919164" y="1456372"/>
                  </a:lnTo>
                  <a:lnTo>
                    <a:pt x="904876" y="1489710"/>
                  </a:lnTo>
                  <a:lnTo>
                    <a:pt x="795340" y="1489710"/>
                  </a:lnTo>
                  <a:lnTo>
                    <a:pt x="704852" y="1575436"/>
                  </a:lnTo>
                  <a:lnTo>
                    <a:pt x="704852" y="1613536"/>
                  </a:lnTo>
                  <a:lnTo>
                    <a:pt x="666752" y="1627824"/>
                  </a:lnTo>
                  <a:lnTo>
                    <a:pt x="628652" y="1604010"/>
                  </a:lnTo>
                  <a:lnTo>
                    <a:pt x="561976" y="1656398"/>
                  </a:lnTo>
                  <a:lnTo>
                    <a:pt x="433388" y="1565910"/>
                  </a:lnTo>
                  <a:lnTo>
                    <a:pt x="319088" y="1565910"/>
                  </a:lnTo>
                  <a:lnTo>
                    <a:pt x="252412" y="1527810"/>
                  </a:lnTo>
                  <a:lnTo>
                    <a:pt x="247652" y="1480184"/>
                  </a:lnTo>
                  <a:lnTo>
                    <a:pt x="214316" y="1437324"/>
                  </a:lnTo>
                  <a:lnTo>
                    <a:pt x="66676" y="1418272"/>
                  </a:lnTo>
                  <a:lnTo>
                    <a:pt x="57556" y="1412376"/>
                  </a:lnTo>
                  <a:lnTo>
                    <a:pt x="104776" y="1280160"/>
                  </a:lnTo>
                  <a:lnTo>
                    <a:pt x="57152" y="1242060"/>
                  </a:lnTo>
                  <a:lnTo>
                    <a:pt x="0" y="1194436"/>
                  </a:lnTo>
                  <a:lnTo>
                    <a:pt x="0" y="1115948"/>
                  </a:lnTo>
                  <a:lnTo>
                    <a:pt x="5716" y="1120140"/>
                  </a:lnTo>
                  <a:lnTo>
                    <a:pt x="97156" y="1043940"/>
                  </a:lnTo>
                  <a:lnTo>
                    <a:pt x="127636" y="937260"/>
                  </a:lnTo>
                  <a:lnTo>
                    <a:pt x="173356" y="899160"/>
                  </a:lnTo>
                  <a:lnTo>
                    <a:pt x="234316" y="922020"/>
                  </a:lnTo>
                  <a:lnTo>
                    <a:pt x="356236" y="922020"/>
                  </a:lnTo>
                  <a:lnTo>
                    <a:pt x="371476" y="845820"/>
                  </a:lnTo>
                  <a:lnTo>
                    <a:pt x="440056" y="777240"/>
                  </a:lnTo>
                  <a:lnTo>
                    <a:pt x="600076" y="708660"/>
                  </a:lnTo>
                  <a:lnTo>
                    <a:pt x="676276" y="731520"/>
                  </a:lnTo>
                  <a:lnTo>
                    <a:pt x="737236" y="662940"/>
                  </a:lnTo>
                  <a:lnTo>
                    <a:pt x="760096" y="586740"/>
                  </a:lnTo>
                  <a:lnTo>
                    <a:pt x="813436" y="609600"/>
                  </a:lnTo>
                  <a:lnTo>
                    <a:pt x="935356" y="556260"/>
                  </a:lnTo>
                  <a:lnTo>
                    <a:pt x="1003936" y="556260"/>
                  </a:lnTo>
                  <a:lnTo>
                    <a:pt x="1011556" y="495300"/>
                  </a:lnTo>
                  <a:lnTo>
                    <a:pt x="1057276" y="495300"/>
                  </a:lnTo>
                  <a:lnTo>
                    <a:pt x="1057276" y="342900"/>
                  </a:lnTo>
                  <a:lnTo>
                    <a:pt x="1270636" y="762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7" name="フリーフォーム: 図形 686">
              <a:extLst>
                <a:ext uri="{FF2B5EF4-FFF2-40B4-BE49-F238E27FC236}">
                  <a16:creationId xmlns:a16="http://schemas.microsoft.com/office/drawing/2014/main" id="{631AD740-C44D-4F7D-B820-28771E35FE3B}"/>
                </a:ext>
              </a:extLst>
            </p:cNvPr>
            <p:cNvSpPr/>
            <p:nvPr/>
          </p:nvSpPr>
          <p:spPr>
            <a:xfrm>
              <a:off x="35559204" y="28638500"/>
              <a:ext cx="3988596" cy="1966912"/>
            </a:xfrm>
            <a:custGeom>
              <a:avLst/>
              <a:gdLst>
                <a:gd name="connsiteX0" fmla="*/ 1283496 w 3988596"/>
                <a:gd name="connsiteY0" fmla="*/ 0 h 1966912"/>
                <a:gd name="connsiteX1" fmla="*/ 1346996 w 3988596"/>
                <a:gd name="connsiteY1" fmla="*/ 177800 h 1966912"/>
                <a:gd name="connsiteX2" fmla="*/ 1334296 w 3988596"/>
                <a:gd name="connsiteY2" fmla="*/ 234950 h 1966912"/>
                <a:gd name="connsiteX3" fmla="*/ 1346996 w 3988596"/>
                <a:gd name="connsiteY3" fmla="*/ 298450 h 1966912"/>
                <a:gd name="connsiteX4" fmla="*/ 1416844 w 3988596"/>
                <a:gd name="connsiteY4" fmla="*/ 355600 h 1966912"/>
                <a:gd name="connsiteX5" fmla="*/ 1423196 w 3988596"/>
                <a:gd name="connsiteY5" fmla="*/ 457200 h 1966912"/>
                <a:gd name="connsiteX6" fmla="*/ 1410496 w 3988596"/>
                <a:gd name="connsiteY6" fmla="*/ 501650 h 1966912"/>
                <a:gd name="connsiteX7" fmla="*/ 1397796 w 3988596"/>
                <a:gd name="connsiteY7" fmla="*/ 628650 h 1966912"/>
                <a:gd name="connsiteX8" fmla="*/ 1359696 w 3988596"/>
                <a:gd name="connsiteY8" fmla="*/ 692150 h 1966912"/>
                <a:gd name="connsiteX9" fmla="*/ 1397796 w 3988596"/>
                <a:gd name="connsiteY9" fmla="*/ 793750 h 1966912"/>
                <a:gd name="connsiteX10" fmla="*/ 1378748 w 3988596"/>
                <a:gd name="connsiteY10" fmla="*/ 920750 h 1966912"/>
                <a:gd name="connsiteX11" fmla="*/ 1296196 w 3988596"/>
                <a:gd name="connsiteY11" fmla="*/ 990600 h 1966912"/>
                <a:gd name="connsiteX12" fmla="*/ 1404148 w 3988596"/>
                <a:gd name="connsiteY12" fmla="*/ 1060450 h 1966912"/>
                <a:gd name="connsiteX13" fmla="*/ 1410496 w 3988596"/>
                <a:gd name="connsiteY13" fmla="*/ 1212850 h 1966912"/>
                <a:gd name="connsiteX14" fmla="*/ 1493044 w 3988596"/>
                <a:gd name="connsiteY14" fmla="*/ 1270000 h 1966912"/>
                <a:gd name="connsiteX15" fmla="*/ 1600996 w 3988596"/>
                <a:gd name="connsiteY15" fmla="*/ 1168400 h 1966912"/>
                <a:gd name="connsiteX16" fmla="*/ 1753396 w 3988596"/>
                <a:gd name="connsiteY16" fmla="*/ 1276350 h 1966912"/>
                <a:gd name="connsiteX17" fmla="*/ 1702596 w 3988596"/>
                <a:gd name="connsiteY17" fmla="*/ 1416050 h 1966912"/>
                <a:gd name="connsiteX18" fmla="*/ 1797844 w 3988596"/>
                <a:gd name="connsiteY18" fmla="*/ 1543050 h 1966912"/>
                <a:gd name="connsiteX19" fmla="*/ 1804196 w 3988596"/>
                <a:gd name="connsiteY19" fmla="*/ 1631950 h 1966912"/>
                <a:gd name="connsiteX20" fmla="*/ 1880396 w 3988596"/>
                <a:gd name="connsiteY20" fmla="*/ 1651000 h 1966912"/>
                <a:gd name="connsiteX21" fmla="*/ 1899444 w 3988596"/>
                <a:gd name="connsiteY21" fmla="*/ 1733550 h 1966912"/>
                <a:gd name="connsiteX22" fmla="*/ 2115348 w 3988596"/>
                <a:gd name="connsiteY22" fmla="*/ 1758950 h 1966912"/>
                <a:gd name="connsiteX23" fmla="*/ 2235996 w 3988596"/>
                <a:gd name="connsiteY23" fmla="*/ 1638300 h 1966912"/>
                <a:gd name="connsiteX24" fmla="*/ 2216948 w 3988596"/>
                <a:gd name="connsiteY24" fmla="*/ 1536700 h 1966912"/>
                <a:gd name="connsiteX25" fmla="*/ 2185196 w 3988596"/>
                <a:gd name="connsiteY25" fmla="*/ 1466850 h 1966912"/>
                <a:gd name="connsiteX26" fmla="*/ 2197896 w 3988596"/>
                <a:gd name="connsiteY26" fmla="*/ 1295400 h 1966912"/>
                <a:gd name="connsiteX27" fmla="*/ 2166148 w 3988596"/>
                <a:gd name="connsiteY27" fmla="*/ 1212850 h 1966912"/>
                <a:gd name="connsiteX28" fmla="*/ 2248696 w 3988596"/>
                <a:gd name="connsiteY28" fmla="*/ 1149350 h 1966912"/>
                <a:gd name="connsiteX29" fmla="*/ 2261396 w 3988596"/>
                <a:gd name="connsiteY29" fmla="*/ 850900 h 1966912"/>
                <a:gd name="connsiteX30" fmla="*/ 2382044 w 3988596"/>
                <a:gd name="connsiteY30" fmla="*/ 742950 h 1966912"/>
                <a:gd name="connsiteX31" fmla="*/ 2470948 w 3988596"/>
                <a:gd name="connsiteY31" fmla="*/ 812800 h 1966912"/>
                <a:gd name="connsiteX32" fmla="*/ 2483644 w 3988596"/>
                <a:gd name="connsiteY32" fmla="*/ 914400 h 1966912"/>
                <a:gd name="connsiteX33" fmla="*/ 2661444 w 3988596"/>
                <a:gd name="connsiteY33" fmla="*/ 946150 h 1966912"/>
                <a:gd name="connsiteX34" fmla="*/ 2693196 w 3988596"/>
                <a:gd name="connsiteY34" fmla="*/ 1035050 h 1966912"/>
                <a:gd name="connsiteX35" fmla="*/ 2870996 w 3988596"/>
                <a:gd name="connsiteY35" fmla="*/ 1028700 h 1966912"/>
                <a:gd name="connsiteX36" fmla="*/ 3004348 w 3988596"/>
                <a:gd name="connsiteY36" fmla="*/ 977900 h 1966912"/>
                <a:gd name="connsiteX37" fmla="*/ 3150396 w 3988596"/>
                <a:gd name="connsiteY37" fmla="*/ 990600 h 1966912"/>
                <a:gd name="connsiteX38" fmla="*/ 3239296 w 3988596"/>
                <a:gd name="connsiteY38" fmla="*/ 939800 h 1966912"/>
                <a:gd name="connsiteX39" fmla="*/ 3302796 w 3988596"/>
                <a:gd name="connsiteY39" fmla="*/ 984250 h 1966912"/>
                <a:gd name="connsiteX40" fmla="*/ 3436148 w 3988596"/>
                <a:gd name="connsiteY40" fmla="*/ 908050 h 1966912"/>
                <a:gd name="connsiteX41" fmla="*/ 3658396 w 3988596"/>
                <a:gd name="connsiteY41" fmla="*/ 927100 h 1966912"/>
                <a:gd name="connsiteX42" fmla="*/ 3702844 w 3988596"/>
                <a:gd name="connsiteY42" fmla="*/ 1187450 h 1966912"/>
                <a:gd name="connsiteX43" fmla="*/ 3658396 w 3988596"/>
                <a:gd name="connsiteY43" fmla="*/ 1308100 h 1966912"/>
                <a:gd name="connsiteX44" fmla="*/ 3575844 w 3988596"/>
                <a:gd name="connsiteY44" fmla="*/ 1447800 h 1966912"/>
                <a:gd name="connsiteX45" fmla="*/ 3594896 w 3988596"/>
                <a:gd name="connsiteY45" fmla="*/ 1524000 h 1966912"/>
                <a:gd name="connsiteX46" fmla="*/ 3601244 w 3988596"/>
                <a:gd name="connsiteY46" fmla="*/ 1631950 h 1966912"/>
                <a:gd name="connsiteX47" fmla="*/ 3690148 w 3988596"/>
                <a:gd name="connsiteY47" fmla="*/ 1720850 h 1966912"/>
                <a:gd name="connsiteX48" fmla="*/ 3728244 w 3988596"/>
                <a:gd name="connsiteY48" fmla="*/ 1733550 h 1966912"/>
                <a:gd name="connsiteX49" fmla="*/ 3779044 w 3988596"/>
                <a:gd name="connsiteY49" fmla="*/ 1847850 h 1966912"/>
                <a:gd name="connsiteX50" fmla="*/ 3874296 w 3988596"/>
                <a:gd name="connsiteY50" fmla="*/ 1854200 h 1966912"/>
                <a:gd name="connsiteX51" fmla="*/ 3988596 w 3988596"/>
                <a:gd name="connsiteY51" fmla="*/ 1854200 h 1966912"/>
                <a:gd name="connsiteX52" fmla="*/ 3940780 w 3988596"/>
                <a:gd name="connsiteY52" fmla="*/ 1966912 h 1966912"/>
                <a:gd name="connsiteX53" fmla="*/ 3103112 w 3988596"/>
                <a:gd name="connsiteY53" fmla="*/ 1966912 h 1966912"/>
                <a:gd name="connsiteX54" fmla="*/ 3086896 w 3988596"/>
                <a:gd name="connsiteY54" fmla="*/ 1949450 h 1966912"/>
                <a:gd name="connsiteX55" fmla="*/ 2928148 w 3988596"/>
                <a:gd name="connsiteY55" fmla="*/ 1911350 h 1966912"/>
                <a:gd name="connsiteX56" fmla="*/ 2705896 w 3988596"/>
                <a:gd name="connsiteY56" fmla="*/ 1892300 h 1966912"/>
                <a:gd name="connsiteX57" fmla="*/ 2623348 w 3988596"/>
                <a:gd name="connsiteY57" fmla="*/ 1955800 h 1966912"/>
                <a:gd name="connsiteX58" fmla="*/ 2585568 w 3988596"/>
                <a:gd name="connsiteY58" fmla="*/ 1966912 h 1966912"/>
                <a:gd name="connsiteX59" fmla="*/ 0 w 3988596"/>
                <a:gd name="connsiteY59" fmla="*/ 1966912 h 1966912"/>
                <a:gd name="connsiteX60" fmla="*/ 19844 w 3988596"/>
                <a:gd name="connsiteY60" fmla="*/ 1879600 h 1966912"/>
                <a:gd name="connsiteX61" fmla="*/ 64296 w 3988596"/>
                <a:gd name="connsiteY61" fmla="*/ 1828800 h 1966912"/>
                <a:gd name="connsiteX62" fmla="*/ 64296 w 3988596"/>
                <a:gd name="connsiteY62" fmla="*/ 1765300 h 1966912"/>
                <a:gd name="connsiteX63" fmla="*/ 38896 w 3988596"/>
                <a:gd name="connsiteY63" fmla="*/ 1708150 h 1966912"/>
                <a:gd name="connsiteX64" fmla="*/ 107004 w 3988596"/>
                <a:gd name="connsiteY64" fmla="*/ 1584324 h 1966912"/>
                <a:gd name="connsiteX65" fmla="*/ 245272 w 3988596"/>
                <a:gd name="connsiteY65" fmla="*/ 1584324 h 1966912"/>
                <a:gd name="connsiteX66" fmla="*/ 254796 w 3988596"/>
                <a:gd name="connsiteY66" fmla="*/ 1498600 h 1966912"/>
                <a:gd name="connsiteX67" fmla="*/ 273844 w 3988596"/>
                <a:gd name="connsiteY67" fmla="*/ 1431924 h 1966912"/>
                <a:gd name="connsiteX68" fmla="*/ 388148 w 3988596"/>
                <a:gd name="connsiteY68" fmla="*/ 1412876 h 1966912"/>
                <a:gd name="connsiteX69" fmla="*/ 416720 w 3988596"/>
                <a:gd name="connsiteY69" fmla="*/ 1365250 h 1966912"/>
                <a:gd name="connsiteX70" fmla="*/ 540548 w 3988596"/>
                <a:gd name="connsiteY70" fmla="*/ 1336676 h 1966912"/>
                <a:gd name="connsiteX71" fmla="*/ 588172 w 3988596"/>
                <a:gd name="connsiteY71" fmla="*/ 1279524 h 1966912"/>
                <a:gd name="connsiteX72" fmla="*/ 683420 w 3988596"/>
                <a:gd name="connsiteY72" fmla="*/ 1250950 h 1966912"/>
                <a:gd name="connsiteX73" fmla="*/ 721520 w 3988596"/>
                <a:gd name="connsiteY73" fmla="*/ 1146176 h 1966912"/>
                <a:gd name="connsiteX74" fmla="*/ 816772 w 3988596"/>
                <a:gd name="connsiteY74" fmla="*/ 1098550 h 1966912"/>
                <a:gd name="connsiteX75" fmla="*/ 892972 w 3988596"/>
                <a:gd name="connsiteY75" fmla="*/ 1127124 h 1966912"/>
                <a:gd name="connsiteX76" fmla="*/ 902496 w 3988596"/>
                <a:gd name="connsiteY76" fmla="*/ 1060450 h 1966912"/>
                <a:gd name="connsiteX77" fmla="*/ 1035844 w 3988596"/>
                <a:gd name="connsiteY77" fmla="*/ 1041400 h 1966912"/>
                <a:gd name="connsiteX78" fmla="*/ 1064420 w 3988596"/>
                <a:gd name="connsiteY78" fmla="*/ 917576 h 1966912"/>
                <a:gd name="connsiteX79" fmla="*/ 997748 w 3988596"/>
                <a:gd name="connsiteY79" fmla="*/ 860424 h 1966912"/>
                <a:gd name="connsiteX80" fmla="*/ 1007272 w 3988596"/>
                <a:gd name="connsiteY80" fmla="*/ 812800 h 1966912"/>
                <a:gd name="connsiteX81" fmla="*/ 978696 w 3988596"/>
                <a:gd name="connsiteY81" fmla="*/ 755650 h 1966912"/>
                <a:gd name="connsiteX82" fmla="*/ 988220 w 3988596"/>
                <a:gd name="connsiteY82" fmla="*/ 688976 h 1966912"/>
                <a:gd name="connsiteX83" fmla="*/ 1083472 w 3988596"/>
                <a:gd name="connsiteY83" fmla="*/ 688976 h 1966912"/>
                <a:gd name="connsiteX84" fmla="*/ 1102520 w 3988596"/>
                <a:gd name="connsiteY84" fmla="*/ 546100 h 1966912"/>
                <a:gd name="connsiteX85" fmla="*/ 1016796 w 3988596"/>
                <a:gd name="connsiteY85" fmla="*/ 488950 h 1966912"/>
                <a:gd name="connsiteX86" fmla="*/ 1073948 w 3988596"/>
                <a:gd name="connsiteY86" fmla="*/ 336550 h 1966912"/>
                <a:gd name="connsiteX87" fmla="*/ 1064420 w 3988596"/>
                <a:gd name="connsiteY87" fmla="*/ 298450 h 1966912"/>
                <a:gd name="connsiteX88" fmla="*/ 1112044 w 3988596"/>
                <a:gd name="connsiteY88" fmla="*/ 222250 h 1966912"/>
                <a:gd name="connsiteX89" fmla="*/ 1178720 w 3988596"/>
                <a:gd name="connsiteY89" fmla="*/ 241300 h 1966912"/>
                <a:gd name="connsiteX90" fmla="*/ 1226348 w 3988596"/>
                <a:gd name="connsiteY90" fmla="*/ 146050 h 1966912"/>
                <a:gd name="connsiteX91" fmla="*/ 1226348 w 3988596"/>
                <a:gd name="connsiteY91" fmla="*/ 69850 h 1966912"/>
                <a:gd name="connsiteX92" fmla="*/ 1273972 w 3988596"/>
                <a:gd name="connsiteY92" fmla="*/ 3176 h 1966912"/>
                <a:gd name="connsiteX93" fmla="*/ 1273532 w 3988596"/>
                <a:gd name="connsiteY93" fmla="*/ 2360 h 196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3988596" h="1966912">
                  <a:moveTo>
                    <a:pt x="1283496" y="0"/>
                  </a:moveTo>
                  <a:lnTo>
                    <a:pt x="1346996" y="177800"/>
                  </a:lnTo>
                  <a:lnTo>
                    <a:pt x="1334296" y="234950"/>
                  </a:lnTo>
                  <a:lnTo>
                    <a:pt x="1346996" y="298450"/>
                  </a:lnTo>
                  <a:lnTo>
                    <a:pt x="1416844" y="355600"/>
                  </a:lnTo>
                  <a:lnTo>
                    <a:pt x="1423196" y="457200"/>
                  </a:lnTo>
                  <a:lnTo>
                    <a:pt x="1410496" y="501650"/>
                  </a:lnTo>
                  <a:lnTo>
                    <a:pt x="1397796" y="628650"/>
                  </a:lnTo>
                  <a:lnTo>
                    <a:pt x="1359696" y="692150"/>
                  </a:lnTo>
                  <a:lnTo>
                    <a:pt x="1397796" y="793750"/>
                  </a:lnTo>
                  <a:lnTo>
                    <a:pt x="1378748" y="920750"/>
                  </a:lnTo>
                  <a:lnTo>
                    <a:pt x="1296196" y="990600"/>
                  </a:lnTo>
                  <a:lnTo>
                    <a:pt x="1404148" y="1060450"/>
                  </a:lnTo>
                  <a:lnTo>
                    <a:pt x="1410496" y="1212850"/>
                  </a:lnTo>
                  <a:lnTo>
                    <a:pt x="1493044" y="1270000"/>
                  </a:lnTo>
                  <a:lnTo>
                    <a:pt x="1600996" y="1168400"/>
                  </a:lnTo>
                  <a:lnTo>
                    <a:pt x="1753396" y="1276350"/>
                  </a:lnTo>
                  <a:lnTo>
                    <a:pt x="1702596" y="1416050"/>
                  </a:lnTo>
                  <a:lnTo>
                    <a:pt x="1797844" y="1543050"/>
                  </a:lnTo>
                  <a:lnTo>
                    <a:pt x="1804196" y="1631950"/>
                  </a:lnTo>
                  <a:lnTo>
                    <a:pt x="1880396" y="1651000"/>
                  </a:lnTo>
                  <a:lnTo>
                    <a:pt x="1899444" y="1733550"/>
                  </a:lnTo>
                  <a:lnTo>
                    <a:pt x="2115348" y="1758950"/>
                  </a:lnTo>
                  <a:lnTo>
                    <a:pt x="2235996" y="1638300"/>
                  </a:lnTo>
                  <a:lnTo>
                    <a:pt x="2216948" y="1536700"/>
                  </a:lnTo>
                  <a:lnTo>
                    <a:pt x="2185196" y="1466850"/>
                  </a:lnTo>
                  <a:lnTo>
                    <a:pt x="2197896" y="1295400"/>
                  </a:lnTo>
                  <a:lnTo>
                    <a:pt x="2166148" y="1212850"/>
                  </a:lnTo>
                  <a:lnTo>
                    <a:pt x="2248696" y="1149350"/>
                  </a:lnTo>
                  <a:lnTo>
                    <a:pt x="2261396" y="850900"/>
                  </a:lnTo>
                  <a:lnTo>
                    <a:pt x="2382044" y="742950"/>
                  </a:lnTo>
                  <a:lnTo>
                    <a:pt x="2470948" y="812800"/>
                  </a:lnTo>
                  <a:lnTo>
                    <a:pt x="2483644" y="914400"/>
                  </a:lnTo>
                  <a:lnTo>
                    <a:pt x="2661444" y="946150"/>
                  </a:lnTo>
                  <a:lnTo>
                    <a:pt x="2693196" y="1035050"/>
                  </a:lnTo>
                  <a:lnTo>
                    <a:pt x="2870996" y="1028700"/>
                  </a:lnTo>
                  <a:lnTo>
                    <a:pt x="3004348" y="977900"/>
                  </a:lnTo>
                  <a:lnTo>
                    <a:pt x="3150396" y="990600"/>
                  </a:lnTo>
                  <a:lnTo>
                    <a:pt x="3239296" y="939800"/>
                  </a:lnTo>
                  <a:lnTo>
                    <a:pt x="3302796" y="984250"/>
                  </a:lnTo>
                  <a:lnTo>
                    <a:pt x="3436148" y="908050"/>
                  </a:lnTo>
                  <a:lnTo>
                    <a:pt x="3658396" y="927100"/>
                  </a:lnTo>
                  <a:lnTo>
                    <a:pt x="3702844" y="1187450"/>
                  </a:lnTo>
                  <a:lnTo>
                    <a:pt x="3658396" y="1308100"/>
                  </a:lnTo>
                  <a:lnTo>
                    <a:pt x="3575844" y="1447800"/>
                  </a:lnTo>
                  <a:lnTo>
                    <a:pt x="3594896" y="1524000"/>
                  </a:lnTo>
                  <a:lnTo>
                    <a:pt x="3601244" y="1631950"/>
                  </a:lnTo>
                  <a:lnTo>
                    <a:pt x="3690148" y="1720850"/>
                  </a:lnTo>
                  <a:lnTo>
                    <a:pt x="3728244" y="1733550"/>
                  </a:lnTo>
                  <a:lnTo>
                    <a:pt x="3779044" y="1847850"/>
                  </a:lnTo>
                  <a:lnTo>
                    <a:pt x="3874296" y="1854200"/>
                  </a:lnTo>
                  <a:lnTo>
                    <a:pt x="3988596" y="1854200"/>
                  </a:lnTo>
                  <a:lnTo>
                    <a:pt x="3940780" y="1966912"/>
                  </a:lnTo>
                  <a:lnTo>
                    <a:pt x="3103112" y="1966912"/>
                  </a:lnTo>
                  <a:lnTo>
                    <a:pt x="3086896" y="1949450"/>
                  </a:lnTo>
                  <a:lnTo>
                    <a:pt x="2928148" y="1911350"/>
                  </a:lnTo>
                  <a:lnTo>
                    <a:pt x="2705896" y="1892300"/>
                  </a:lnTo>
                  <a:lnTo>
                    <a:pt x="2623348" y="1955800"/>
                  </a:lnTo>
                  <a:lnTo>
                    <a:pt x="2585568" y="1966912"/>
                  </a:lnTo>
                  <a:lnTo>
                    <a:pt x="0" y="1966912"/>
                  </a:lnTo>
                  <a:lnTo>
                    <a:pt x="19844" y="1879600"/>
                  </a:lnTo>
                  <a:lnTo>
                    <a:pt x="64296" y="1828800"/>
                  </a:lnTo>
                  <a:lnTo>
                    <a:pt x="64296" y="1765300"/>
                  </a:lnTo>
                  <a:lnTo>
                    <a:pt x="38896" y="1708150"/>
                  </a:lnTo>
                  <a:lnTo>
                    <a:pt x="107004" y="1584324"/>
                  </a:lnTo>
                  <a:lnTo>
                    <a:pt x="245272" y="1584324"/>
                  </a:lnTo>
                  <a:lnTo>
                    <a:pt x="254796" y="1498600"/>
                  </a:lnTo>
                  <a:lnTo>
                    <a:pt x="273844" y="1431924"/>
                  </a:lnTo>
                  <a:lnTo>
                    <a:pt x="388148" y="1412876"/>
                  </a:lnTo>
                  <a:lnTo>
                    <a:pt x="416720" y="1365250"/>
                  </a:lnTo>
                  <a:lnTo>
                    <a:pt x="540548" y="1336676"/>
                  </a:lnTo>
                  <a:lnTo>
                    <a:pt x="588172" y="1279524"/>
                  </a:lnTo>
                  <a:lnTo>
                    <a:pt x="683420" y="1250950"/>
                  </a:lnTo>
                  <a:lnTo>
                    <a:pt x="721520" y="1146176"/>
                  </a:lnTo>
                  <a:lnTo>
                    <a:pt x="816772" y="1098550"/>
                  </a:lnTo>
                  <a:lnTo>
                    <a:pt x="892972" y="1127124"/>
                  </a:lnTo>
                  <a:lnTo>
                    <a:pt x="902496" y="1060450"/>
                  </a:lnTo>
                  <a:lnTo>
                    <a:pt x="1035844" y="1041400"/>
                  </a:lnTo>
                  <a:lnTo>
                    <a:pt x="1064420" y="917576"/>
                  </a:lnTo>
                  <a:lnTo>
                    <a:pt x="997748" y="860424"/>
                  </a:lnTo>
                  <a:lnTo>
                    <a:pt x="1007272" y="812800"/>
                  </a:lnTo>
                  <a:lnTo>
                    <a:pt x="978696" y="755650"/>
                  </a:lnTo>
                  <a:lnTo>
                    <a:pt x="988220" y="688976"/>
                  </a:lnTo>
                  <a:lnTo>
                    <a:pt x="1083472" y="688976"/>
                  </a:lnTo>
                  <a:lnTo>
                    <a:pt x="1102520" y="546100"/>
                  </a:lnTo>
                  <a:lnTo>
                    <a:pt x="1016796" y="488950"/>
                  </a:lnTo>
                  <a:lnTo>
                    <a:pt x="1073948" y="336550"/>
                  </a:lnTo>
                  <a:lnTo>
                    <a:pt x="1064420" y="298450"/>
                  </a:lnTo>
                  <a:lnTo>
                    <a:pt x="1112044" y="222250"/>
                  </a:lnTo>
                  <a:lnTo>
                    <a:pt x="1178720" y="241300"/>
                  </a:lnTo>
                  <a:lnTo>
                    <a:pt x="1226348" y="146050"/>
                  </a:lnTo>
                  <a:lnTo>
                    <a:pt x="1226348" y="69850"/>
                  </a:lnTo>
                  <a:lnTo>
                    <a:pt x="1273972" y="3176"/>
                  </a:lnTo>
                  <a:lnTo>
                    <a:pt x="1273532" y="236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8" name="フリーフォーム: 図形 687">
              <a:extLst>
                <a:ext uri="{FF2B5EF4-FFF2-40B4-BE49-F238E27FC236}">
                  <a16:creationId xmlns:a16="http://schemas.microsoft.com/office/drawing/2014/main" id="{DAD913D5-D6B8-457C-B15E-E078E96F80BE}"/>
                </a:ext>
              </a:extLst>
            </p:cNvPr>
            <p:cNvSpPr/>
            <p:nvPr/>
          </p:nvSpPr>
          <p:spPr>
            <a:xfrm>
              <a:off x="33921428" y="25527000"/>
              <a:ext cx="1178196" cy="4648200"/>
            </a:xfrm>
            <a:custGeom>
              <a:avLst/>
              <a:gdLst>
                <a:gd name="connsiteX0" fmla="*/ 18052 w 1178196"/>
                <a:gd name="connsiteY0" fmla="*/ 0 h 4648200"/>
                <a:gd name="connsiteX1" fmla="*/ 56152 w 1178196"/>
                <a:gd name="connsiteY1" fmla="*/ 30480 h 4648200"/>
                <a:gd name="connsiteX2" fmla="*/ 124732 w 1178196"/>
                <a:gd name="connsiteY2" fmla="*/ 7620 h 4648200"/>
                <a:gd name="connsiteX3" fmla="*/ 170452 w 1178196"/>
                <a:gd name="connsiteY3" fmla="*/ 15240 h 4648200"/>
                <a:gd name="connsiteX4" fmla="*/ 124732 w 1178196"/>
                <a:gd name="connsiteY4" fmla="*/ 137160 h 4648200"/>
                <a:gd name="connsiteX5" fmla="*/ 254272 w 1178196"/>
                <a:gd name="connsiteY5" fmla="*/ 114300 h 4648200"/>
                <a:gd name="connsiteX6" fmla="*/ 307612 w 1178196"/>
                <a:gd name="connsiteY6" fmla="*/ 106680 h 4648200"/>
                <a:gd name="connsiteX7" fmla="*/ 299992 w 1178196"/>
                <a:gd name="connsiteY7" fmla="*/ 60960 h 4648200"/>
                <a:gd name="connsiteX8" fmla="*/ 391432 w 1178196"/>
                <a:gd name="connsiteY8" fmla="*/ 15240 h 4648200"/>
                <a:gd name="connsiteX9" fmla="*/ 406672 w 1178196"/>
                <a:gd name="connsiteY9" fmla="*/ 121920 h 4648200"/>
                <a:gd name="connsiteX10" fmla="*/ 566692 w 1178196"/>
                <a:gd name="connsiteY10" fmla="*/ 198120 h 4648200"/>
                <a:gd name="connsiteX11" fmla="*/ 635272 w 1178196"/>
                <a:gd name="connsiteY11" fmla="*/ 152400 h 4648200"/>
                <a:gd name="connsiteX12" fmla="*/ 711472 w 1178196"/>
                <a:gd name="connsiteY12" fmla="*/ 160020 h 4648200"/>
                <a:gd name="connsiteX13" fmla="*/ 848632 w 1178196"/>
                <a:gd name="connsiteY13" fmla="*/ 289560 h 4648200"/>
                <a:gd name="connsiteX14" fmla="*/ 985792 w 1178196"/>
                <a:gd name="connsiteY14" fmla="*/ 281940 h 4648200"/>
                <a:gd name="connsiteX15" fmla="*/ 972584 w 1178196"/>
                <a:gd name="connsiteY15" fmla="*/ 282674 h 4648200"/>
                <a:gd name="connsiteX16" fmla="*/ 987696 w 1178196"/>
                <a:gd name="connsiteY16" fmla="*/ 352424 h 4648200"/>
                <a:gd name="connsiteX17" fmla="*/ 1082948 w 1178196"/>
                <a:gd name="connsiteY17" fmla="*/ 381000 h 4648200"/>
                <a:gd name="connsiteX18" fmla="*/ 1092472 w 1178196"/>
                <a:gd name="connsiteY18" fmla="*/ 438150 h 4648200"/>
                <a:gd name="connsiteX19" fmla="*/ 1178196 w 1178196"/>
                <a:gd name="connsiteY19" fmla="*/ 514350 h 4648200"/>
                <a:gd name="connsiteX20" fmla="*/ 1168672 w 1178196"/>
                <a:gd name="connsiteY20" fmla="*/ 647700 h 4648200"/>
                <a:gd name="connsiteX21" fmla="*/ 949596 w 1178196"/>
                <a:gd name="connsiteY21" fmla="*/ 942976 h 4648200"/>
                <a:gd name="connsiteX22" fmla="*/ 940072 w 1178196"/>
                <a:gd name="connsiteY22" fmla="*/ 1028700 h 4648200"/>
                <a:gd name="connsiteX23" fmla="*/ 997220 w 1178196"/>
                <a:gd name="connsiteY23" fmla="*/ 1047750 h 4648200"/>
                <a:gd name="connsiteX24" fmla="*/ 997220 w 1178196"/>
                <a:gd name="connsiteY24" fmla="*/ 1171576 h 4648200"/>
                <a:gd name="connsiteX25" fmla="*/ 921020 w 1178196"/>
                <a:gd name="connsiteY25" fmla="*/ 1162050 h 4648200"/>
                <a:gd name="connsiteX26" fmla="*/ 873396 w 1178196"/>
                <a:gd name="connsiteY26" fmla="*/ 1228724 h 4648200"/>
                <a:gd name="connsiteX27" fmla="*/ 892448 w 1178196"/>
                <a:gd name="connsiteY27" fmla="*/ 1295400 h 4648200"/>
                <a:gd name="connsiteX28" fmla="*/ 882924 w 1178196"/>
                <a:gd name="connsiteY28" fmla="*/ 1352550 h 4648200"/>
                <a:gd name="connsiteX29" fmla="*/ 968648 w 1178196"/>
                <a:gd name="connsiteY29" fmla="*/ 1466850 h 4648200"/>
                <a:gd name="connsiteX30" fmla="*/ 1063896 w 1178196"/>
                <a:gd name="connsiteY30" fmla="*/ 1495424 h 4648200"/>
                <a:gd name="connsiteX31" fmla="*/ 997220 w 1178196"/>
                <a:gd name="connsiteY31" fmla="*/ 1638300 h 4648200"/>
                <a:gd name="connsiteX32" fmla="*/ 997220 w 1178196"/>
                <a:gd name="connsiteY32" fmla="*/ 1724024 h 4648200"/>
                <a:gd name="connsiteX33" fmla="*/ 854348 w 1178196"/>
                <a:gd name="connsiteY33" fmla="*/ 1800224 h 4648200"/>
                <a:gd name="connsiteX34" fmla="*/ 768620 w 1178196"/>
                <a:gd name="connsiteY34" fmla="*/ 2000250 h 4648200"/>
                <a:gd name="connsiteX35" fmla="*/ 720996 w 1178196"/>
                <a:gd name="connsiteY35" fmla="*/ 2000250 h 4648200"/>
                <a:gd name="connsiteX36" fmla="*/ 663848 w 1178196"/>
                <a:gd name="connsiteY36" fmla="*/ 2066924 h 4648200"/>
                <a:gd name="connsiteX37" fmla="*/ 654324 w 1178196"/>
                <a:gd name="connsiteY37" fmla="*/ 2162176 h 4648200"/>
                <a:gd name="connsiteX38" fmla="*/ 597172 w 1178196"/>
                <a:gd name="connsiteY38" fmla="*/ 2171700 h 4648200"/>
                <a:gd name="connsiteX39" fmla="*/ 501924 w 1178196"/>
                <a:gd name="connsiteY39" fmla="*/ 2133600 h 4648200"/>
                <a:gd name="connsiteX40" fmla="*/ 387620 w 1178196"/>
                <a:gd name="connsiteY40" fmla="*/ 2143124 h 4648200"/>
                <a:gd name="connsiteX41" fmla="*/ 320948 w 1178196"/>
                <a:gd name="connsiteY41" fmla="*/ 2209800 h 4648200"/>
                <a:gd name="connsiteX42" fmla="*/ 330472 w 1178196"/>
                <a:gd name="connsiteY42" fmla="*/ 2324100 h 4648200"/>
                <a:gd name="connsiteX43" fmla="*/ 292372 w 1178196"/>
                <a:gd name="connsiteY43" fmla="*/ 2352676 h 4648200"/>
                <a:gd name="connsiteX44" fmla="*/ 216172 w 1178196"/>
                <a:gd name="connsiteY44" fmla="*/ 2352676 h 4648200"/>
                <a:gd name="connsiteX45" fmla="*/ 178072 w 1178196"/>
                <a:gd name="connsiteY45" fmla="*/ 2466976 h 4648200"/>
                <a:gd name="connsiteX46" fmla="*/ 254272 w 1178196"/>
                <a:gd name="connsiteY46" fmla="*/ 2524124 h 4648200"/>
                <a:gd name="connsiteX47" fmla="*/ 387620 w 1178196"/>
                <a:gd name="connsiteY47" fmla="*/ 2524124 h 4648200"/>
                <a:gd name="connsiteX48" fmla="*/ 397148 w 1178196"/>
                <a:gd name="connsiteY48" fmla="*/ 2609850 h 4648200"/>
                <a:gd name="connsiteX49" fmla="*/ 492396 w 1178196"/>
                <a:gd name="connsiteY49" fmla="*/ 2609850 h 4648200"/>
                <a:gd name="connsiteX50" fmla="*/ 530496 w 1178196"/>
                <a:gd name="connsiteY50" fmla="*/ 2686050 h 4648200"/>
                <a:gd name="connsiteX51" fmla="*/ 587648 w 1178196"/>
                <a:gd name="connsiteY51" fmla="*/ 2667000 h 4648200"/>
                <a:gd name="connsiteX52" fmla="*/ 625748 w 1178196"/>
                <a:gd name="connsiteY52" fmla="*/ 2705100 h 4648200"/>
                <a:gd name="connsiteX53" fmla="*/ 635272 w 1178196"/>
                <a:gd name="connsiteY53" fmla="*/ 2762250 h 4648200"/>
                <a:gd name="connsiteX54" fmla="*/ 673372 w 1178196"/>
                <a:gd name="connsiteY54" fmla="*/ 2838450 h 4648200"/>
                <a:gd name="connsiteX55" fmla="*/ 701948 w 1178196"/>
                <a:gd name="connsiteY55" fmla="*/ 2971800 h 4648200"/>
                <a:gd name="connsiteX56" fmla="*/ 797196 w 1178196"/>
                <a:gd name="connsiteY56" fmla="*/ 2990850 h 4648200"/>
                <a:gd name="connsiteX57" fmla="*/ 844820 w 1178196"/>
                <a:gd name="connsiteY57" fmla="*/ 3095624 h 4648200"/>
                <a:gd name="connsiteX58" fmla="*/ 768620 w 1178196"/>
                <a:gd name="connsiteY58" fmla="*/ 3162300 h 4648200"/>
                <a:gd name="connsiteX59" fmla="*/ 759096 w 1178196"/>
                <a:gd name="connsiteY59" fmla="*/ 3238500 h 4648200"/>
                <a:gd name="connsiteX60" fmla="*/ 816248 w 1178196"/>
                <a:gd name="connsiteY60" fmla="*/ 3333750 h 4648200"/>
                <a:gd name="connsiteX61" fmla="*/ 921020 w 1178196"/>
                <a:gd name="connsiteY61" fmla="*/ 3333750 h 4648200"/>
                <a:gd name="connsiteX62" fmla="*/ 930548 w 1178196"/>
                <a:gd name="connsiteY62" fmla="*/ 3457576 h 4648200"/>
                <a:gd name="connsiteX63" fmla="*/ 1054372 w 1178196"/>
                <a:gd name="connsiteY63" fmla="*/ 3533776 h 4648200"/>
                <a:gd name="connsiteX64" fmla="*/ 1101996 w 1178196"/>
                <a:gd name="connsiteY64" fmla="*/ 3629024 h 4648200"/>
                <a:gd name="connsiteX65" fmla="*/ 1092472 w 1178196"/>
                <a:gd name="connsiteY65" fmla="*/ 3771900 h 4648200"/>
                <a:gd name="connsiteX66" fmla="*/ 1054372 w 1178196"/>
                <a:gd name="connsiteY66" fmla="*/ 3781424 h 4648200"/>
                <a:gd name="connsiteX67" fmla="*/ 1016272 w 1178196"/>
                <a:gd name="connsiteY67" fmla="*/ 3867150 h 4648200"/>
                <a:gd name="connsiteX68" fmla="*/ 1044848 w 1178196"/>
                <a:gd name="connsiteY68" fmla="*/ 3905250 h 4648200"/>
                <a:gd name="connsiteX69" fmla="*/ 1140096 w 1178196"/>
                <a:gd name="connsiteY69" fmla="*/ 4029076 h 4648200"/>
                <a:gd name="connsiteX70" fmla="*/ 959124 w 1178196"/>
                <a:gd name="connsiteY70" fmla="*/ 4048124 h 4648200"/>
                <a:gd name="connsiteX71" fmla="*/ 1006748 w 1178196"/>
                <a:gd name="connsiteY71" fmla="*/ 4143376 h 4648200"/>
                <a:gd name="connsiteX72" fmla="*/ 997220 w 1178196"/>
                <a:gd name="connsiteY72" fmla="*/ 4305300 h 4648200"/>
                <a:gd name="connsiteX73" fmla="*/ 882924 w 1178196"/>
                <a:gd name="connsiteY73" fmla="*/ 4362450 h 4648200"/>
                <a:gd name="connsiteX74" fmla="*/ 892036 w 1178196"/>
                <a:gd name="connsiteY74" fmla="*/ 4480936 h 4648200"/>
                <a:gd name="connsiteX75" fmla="*/ 768620 w 1178196"/>
                <a:gd name="connsiteY75" fmla="*/ 4467224 h 4648200"/>
                <a:gd name="connsiteX76" fmla="*/ 720996 w 1178196"/>
                <a:gd name="connsiteY76" fmla="*/ 4524376 h 4648200"/>
                <a:gd name="connsiteX77" fmla="*/ 501924 w 1178196"/>
                <a:gd name="connsiteY77" fmla="*/ 4648200 h 4648200"/>
                <a:gd name="connsiteX78" fmla="*/ 406672 w 1178196"/>
                <a:gd name="connsiteY78" fmla="*/ 4638676 h 4648200"/>
                <a:gd name="connsiteX79" fmla="*/ 320948 w 1178196"/>
                <a:gd name="connsiteY79" fmla="*/ 4552950 h 4648200"/>
                <a:gd name="connsiteX80" fmla="*/ 263796 w 1178196"/>
                <a:gd name="connsiteY80" fmla="*/ 4562476 h 4648200"/>
                <a:gd name="connsiteX81" fmla="*/ 120924 w 1178196"/>
                <a:gd name="connsiteY81" fmla="*/ 4438650 h 4648200"/>
                <a:gd name="connsiteX82" fmla="*/ 0 w 1178196"/>
                <a:gd name="connsiteY82" fmla="*/ 4480972 h 4648200"/>
                <a:gd name="connsiteX83" fmla="*/ 0 w 1178196"/>
                <a:gd name="connsiteY83" fmla="*/ 15474 h 464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1178196" h="4648200">
                  <a:moveTo>
                    <a:pt x="18052" y="0"/>
                  </a:moveTo>
                  <a:lnTo>
                    <a:pt x="56152" y="30480"/>
                  </a:lnTo>
                  <a:lnTo>
                    <a:pt x="124732" y="7620"/>
                  </a:lnTo>
                  <a:lnTo>
                    <a:pt x="170452" y="15240"/>
                  </a:lnTo>
                  <a:lnTo>
                    <a:pt x="124732" y="137160"/>
                  </a:lnTo>
                  <a:lnTo>
                    <a:pt x="254272" y="114300"/>
                  </a:lnTo>
                  <a:lnTo>
                    <a:pt x="307612" y="106680"/>
                  </a:lnTo>
                  <a:lnTo>
                    <a:pt x="299992" y="60960"/>
                  </a:lnTo>
                  <a:lnTo>
                    <a:pt x="391432" y="15240"/>
                  </a:lnTo>
                  <a:lnTo>
                    <a:pt x="406672" y="121920"/>
                  </a:lnTo>
                  <a:lnTo>
                    <a:pt x="566692" y="198120"/>
                  </a:lnTo>
                  <a:lnTo>
                    <a:pt x="635272" y="152400"/>
                  </a:lnTo>
                  <a:lnTo>
                    <a:pt x="711472" y="160020"/>
                  </a:lnTo>
                  <a:lnTo>
                    <a:pt x="848632" y="289560"/>
                  </a:lnTo>
                  <a:lnTo>
                    <a:pt x="985792" y="281940"/>
                  </a:lnTo>
                  <a:lnTo>
                    <a:pt x="972584" y="282674"/>
                  </a:lnTo>
                  <a:lnTo>
                    <a:pt x="987696" y="352424"/>
                  </a:lnTo>
                  <a:lnTo>
                    <a:pt x="1082948" y="381000"/>
                  </a:lnTo>
                  <a:lnTo>
                    <a:pt x="1092472" y="438150"/>
                  </a:lnTo>
                  <a:lnTo>
                    <a:pt x="1178196" y="514350"/>
                  </a:lnTo>
                  <a:lnTo>
                    <a:pt x="1168672" y="647700"/>
                  </a:lnTo>
                  <a:lnTo>
                    <a:pt x="949596" y="942976"/>
                  </a:lnTo>
                  <a:lnTo>
                    <a:pt x="940072" y="1028700"/>
                  </a:lnTo>
                  <a:lnTo>
                    <a:pt x="997220" y="1047750"/>
                  </a:lnTo>
                  <a:lnTo>
                    <a:pt x="997220" y="1171576"/>
                  </a:lnTo>
                  <a:lnTo>
                    <a:pt x="921020" y="1162050"/>
                  </a:lnTo>
                  <a:lnTo>
                    <a:pt x="873396" y="1228724"/>
                  </a:lnTo>
                  <a:lnTo>
                    <a:pt x="892448" y="1295400"/>
                  </a:lnTo>
                  <a:lnTo>
                    <a:pt x="882924" y="1352550"/>
                  </a:lnTo>
                  <a:lnTo>
                    <a:pt x="968648" y="1466850"/>
                  </a:lnTo>
                  <a:lnTo>
                    <a:pt x="1063896" y="1495424"/>
                  </a:lnTo>
                  <a:lnTo>
                    <a:pt x="997220" y="1638300"/>
                  </a:lnTo>
                  <a:lnTo>
                    <a:pt x="997220" y="1724024"/>
                  </a:lnTo>
                  <a:lnTo>
                    <a:pt x="854348" y="1800224"/>
                  </a:lnTo>
                  <a:lnTo>
                    <a:pt x="768620" y="2000250"/>
                  </a:lnTo>
                  <a:lnTo>
                    <a:pt x="720996" y="2000250"/>
                  </a:lnTo>
                  <a:lnTo>
                    <a:pt x="663848" y="2066924"/>
                  </a:lnTo>
                  <a:lnTo>
                    <a:pt x="654324" y="2162176"/>
                  </a:lnTo>
                  <a:lnTo>
                    <a:pt x="597172" y="2171700"/>
                  </a:lnTo>
                  <a:lnTo>
                    <a:pt x="501924" y="2133600"/>
                  </a:lnTo>
                  <a:lnTo>
                    <a:pt x="387620" y="2143124"/>
                  </a:lnTo>
                  <a:lnTo>
                    <a:pt x="320948" y="2209800"/>
                  </a:lnTo>
                  <a:lnTo>
                    <a:pt x="330472" y="2324100"/>
                  </a:lnTo>
                  <a:lnTo>
                    <a:pt x="292372" y="2352676"/>
                  </a:lnTo>
                  <a:lnTo>
                    <a:pt x="216172" y="2352676"/>
                  </a:lnTo>
                  <a:lnTo>
                    <a:pt x="178072" y="2466976"/>
                  </a:lnTo>
                  <a:lnTo>
                    <a:pt x="254272" y="2524124"/>
                  </a:lnTo>
                  <a:lnTo>
                    <a:pt x="387620" y="2524124"/>
                  </a:lnTo>
                  <a:lnTo>
                    <a:pt x="397148" y="2609850"/>
                  </a:lnTo>
                  <a:lnTo>
                    <a:pt x="492396" y="2609850"/>
                  </a:lnTo>
                  <a:lnTo>
                    <a:pt x="530496" y="2686050"/>
                  </a:lnTo>
                  <a:lnTo>
                    <a:pt x="587648" y="2667000"/>
                  </a:lnTo>
                  <a:lnTo>
                    <a:pt x="625748" y="2705100"/>
                  </a:lnTo>
                  <a:lnTo>
                    <a:pt x="635272" y="2762250"/>
                  </a:lnTo>
                  <a:lnTo>
                    <a:pt x="673372" y="2838450"/>
                  </a:lnTo>
                  <a:lnTo>
                    <a:pt x="701948" y="2971800"/>
                  </a:lnTo>
                  <a:lnTo>
                    <a:pt x="797196" y="2990850"/>
                  </a:lnTo>
                  <a:lnTo>
                    <a:pt x="844820" y="3095624"/>
                  </a:lnTo>
                  <a:lnTo>
                    <a:pt x="768620" y="3162300"/>
                  </a:lnTo>
                  <a:lnTo>
                    <a:pt x="759096" y="3238500"/>
                  </a:lnTo>
                  <a:lnTo>
                    <a:pt x="816248" y="3333750"/>
                  </a:lnTo>
                  <a:lnTo>
                    <a:pt x="921020" y="3333750"/>
                  </a:lnTo>
                  <a:lnTo>
                    <a:pt x="930548" y="3457576"/>
                  </a:lnTo>
                  <a:lnTo>
                    <a:pt x="1054372" y="3533776"/>
                  </a:lnTo>
                  <a:lnTo>
                    <a:pt x="1101996" y="3629024"/>
                  </a:lnTo>
                  <a:lnTo>
                    <a:pt x="1092472" y="3771900"/>
                  </a:lnTo>
                  <a:lnTo>
                    <a:pt x="1054372" y="3781424"/>
                  </a:lnTo>
                  <a:lnTo>
                    <a:pt x="1016272" y="3867150"/>
                  </a:lnTo>
                  <a:lnTo>
                    <a:pt x="1044848" y="3905250"/>
                  </a:lnTo>
                  <a:lnTo>
                    <a:pt x="1140096" y="4029076"/>
                  </a:lnTo>
                  <a:lnTo>
                    <a:pt x="959124" y="4048124"/>
                  </a:lnTo>
                  <a:lnTo>
                    <a:pt x="1006748" y="4143376"/>
                  </a:lnTo>
                  <a:lnTo>
                    <a:pt x="997220" y="4305300"/>
                  </a:lnTo>
                  <a:lnTo>
                    <a:pt x="882924" y="4362450"/>
                  </a:lnTo>
                  <a:lnTo>
                    <a:pt x="892036" y="4480936"/>
                  </a:lnTo>
                  <a:lnTo>
                    <a:pt x="768620" y="4467224"/>
                  </a:lnTo>
                  <a:lnTo>
                    <a:pt x="720996" y="4524376"/>
                  </a:lnTo>
                  <a:lnTo>
                    <a:pt x="501924" y="4648200"/>
                  </a:lnTo>
                  <a:lnTo>
                    <a:pt x="406672" y="4638676"/>
                  </a:lnTo>
                  <a:lnTo>
                    <a:pt x="320948" y="4552950"/>
                  </a:lnTo>
                  <a:lnTo>
                    <a:pt x="263796" y="4562476"/>
                  </a:lnTo>
                  <a:lnTo>
                    <a:pt x="120924" y="4438650"/>
                  </a:lnTo>
                  <a:lnTo>
                    <a:pt x="0" y="4480972"/>
                  </a:lnTo>
                  <a:lnTo>
                    <a:pt x="0" y="15474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9" name="フリーフォーム: 図形 688">
              <a:extLst>
                <a:ext uri="{FF2B5EF4-FFF2-40B4-BE49-F238E27FC236}">
                  <a16:creationId xmlns:a16="http://schemas.microsoft.com/office/drawing/2014/main" id="{042E4788-86EA-4379-BAE7-110874D64247}"/>
                </a:ext>
              </a:extLst>
            </p:cNvPr>
            <p:cNvSpPr/>
            <p:nvPr/>
          </p:nvSpPr>
          <p:spPr>
            <a:xfrm>
              <a:off x="33921428" y="29965650"/>
              <a:ext cx="1746368" cy="639762"/>
            </a:xfrm>
            <a:custGeom>
              <a:avLst/>
              <a:gdLst>
                <a:gd name="connsiteX0" fmla="*/ 122512 w 1746368"/>
                <a:gd name="connsiteY0" fmla="*/ 0 h 639762"/>
                <a:gd name="connsiteX1" fmla="*/ 265384 w 1746368"/>
                <a:gd name="connsiteY1" fmla="*/ 123826 h 639762"/>
                <a:gd name="connsiteX2" fmla="*/ 322536 w 1746368"/>
                <a:gd name="connsiteY2" fmla="*/ 114300 h 639762"/>
                <a:gd name="connsiteX3" fmla="*/ 408260 w 1746368"/>
                <a:gd name="connsiteY3" fmla="*/ 200026 h 639762"/>
                <a:gd name="connsiteX4" fmla="*/ 503512 w 1746368"/>
                <a:gd name="connsiteY4" fmla="*/ 209550 h 639762"/>
                <a:gd name="connsiteX5" fmla="*/ 722584 w 1746368"/>
                <a:gd name="connsiteY5" fmla="*/ 85726 h 639762"/>
                <a:gd name="connsiteX6" fmla="*/ 770208 w 1746368"/>
                <a:gd name="connsiteY6" fmla="*/ 28574 h 639762"/>
                <a:gd name="connsiteX7" fmla="*/ 893624 w 1746368"/>
                <a:gd name="connsiteY7" fmla="*/ 42286 h 639762"/>
                <a:gd name="connsiteX8" fmla="*/ 894036 w 1746368"/>
                <a:gd name="connsiteY8" fmla="*/ 47626 h 639762"/>
                <a:gd name="connsiteX9" fmla="*/ 865460 w 1746368"/>
                <a:gd name="connsiteY9" fmla="*/ 180974 h 639762"/>
                <a:gd name="connsiteX10" fmla="*/ 951184 w 1746368"/>
                <a:gd name="connsiteY10" fmla="*/ 342900 h 639762"/>
                <a:gd name="connsiteX11" fmla="*/ 1094060 w 1746368"/>
                <a:gd name="connsiteY11" fmla="*/ 285750 h 639762"/>
                <a:gd name="connsiteX12" fmla="*/ 1179784 w 1746368"/>
                <a:gd name="connsiteY12" fmla="*/ 285750 h 639762"/>
                <a:gd name="connsiteX13" fmla="*/ 1217884 w 1746368"/>
                <a:gd name="connsiteY13" fmla="*/ 219074 h 639762"/>
                <a:gd name="connsiteX14" fmla="*/ 1379808 w 1746368"/>
                <a:gd name="connsiteY14" fmla="*/ 200026 h 639762"/>
                <a:gd name="connsiteX15" fmla="*/ 1417912 w 1746368"/>
                <a:gd name="connsiteY15" fmla="*/ 257174 h 639762"/>
                <a:gd name="connsiteX16" fmla="*/ 1513160 w 1746368"/>
                <a:gd name="connsiteY16" fmla="*/ 266700 h 639762"/>
                <a:gd name="connsiteX17" fmla="*/ 1570312 w 1746368"/>
                <a:gd name="connsiteY17" fmla="*/ 314326 h 639762"/>
                <a:gd name="connsiteX18" fmla="*/ 1741760 w 1746368"/>
                <a:gd name="connsiteY18" fmla="*/ 257174 h 639762"/>
                <a:gd name="connsiteX19" fmla="*/ 1746368 w 1746368"/>
                <a:gd name="connsiteY19" fmla="*/ 257174 h 639762"/>
                <a:gd name="connsiteX20" fmla="*/ 1678260 w 1746368"/>
                <a:gd name="connsiteY20" fmla="*/ 381000 h 639762"/>
                <a:gd name="connsiteX21" fmla="*/ 1703660 w 1746368"/>
                <a:gd name="connsiteY21" fmla="*/ 438150 h 639762"/>
                <a:gd name="connsiteX22" fmla="*/ 1703660 w 1746368"/>
                <a:gd name="connsiteY22" fmla="*/ 501650 h 639762"/>
                <a:gd name="connsiteX23" fmla="*/ 1659208 w 1746368"/>
                <a:gd name="connsiteY23" fmla="*/ 552450 h 639762"/>
                <a:gd name="connsiteX24" fmla="*/ 1639364 w 1746368"/>
                <a:gd name="connsiteY24" fmla="*/ 639762 h 639762"/>
                <a:gd name="connsiteX25" fmla="*/ 0 w 1746368"/>
                <a:gd name="connsiteY25" fmla="*/ 639762 h 639762"/>
                <a:gd name="connsiteX26" fmla="*/ 0 w 1746368"/>
                <a:gd name="connsiteY26" fmla="*/ 42878 h 639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6368" h="639762">
                  <a:moveTo>
                    <a:pt x="122512" y="0"/>
                  </a:moveTo>
                  <a:lnTo>
                    <a:pt x="265384" y="123826"/>
                  </a:lnTo>
                  <a:lnTo>
                    <a:pt x="322536" y="114300"/>
                  </a:lnTo>
                  <a:lnTo>
                    <a:pt x="408260" y="200026"/>
                  </a:lnTo>
                  <a:lnTo>
                    <a:pt x="503512" y="209550"/>
                  </a:lnTo>
                  <a:lnTo>
                    <a:pt x="722584" y="85726"/>
                  </a:lnTo>
                  <a:lnTo>
                    <a:pt x="770208" y="28574"/>
                  </a:lnTo>
                  <a:lnTo>
                    <a:pt x="893624" y="42286"/>
                  </a:lnTo>
                  <a:cubicBezTo>
                    <a:pt x="893760" y="44066"/>
                    <a:pt x="893900" y="45846"/>
                    <a:pt x="894036" y="47626"/>
                  </a:cubicBezTo>
                  <a:lnTo>
                    <a:pt x="865460" y="180974"/>
                  </a:lnTo>
                  <a:lnTo>
                    <a:pt x="951184" y="342900"/>
                  </a:lnTo>
                  <a:lnTo>
                    <a:pt x="1094060" y="285750"/>
                  </a:lnTo>
                  <a:lnTo>
                    <a:pt x="1179784" y="285750"/>
                  </a:lnTo>
                  <a:lnTo>
                    <a:pt x="1217884" y="219074"/>
                  </a:lnTo>
                  <a:lnTo>
                    <a:pt x="1379808" y="200026"/>
                  </a:lnTo>
                  <a:lnTo>
                    <a:pt x="1417912" y="257174"/>
                  </a:lnTo>
                  <a:lnTo>
                    <a:pt x="1513160" y="266700"/>
                  </a:lnTo>
                  <a:lnTo>
                    <a:pt x="1570312" y="314326"/>
                  </a:lnTo>
                  <a:lnTo>
                    <a:pt x="1741760" y="257174"/>
                  </a:lnTo>
                  <a:lnTo>
                    <a:pt x="1746368" y="257174"/>
                  </a:lnTo>
                  <a:lnTo>
                    <a:pt x="1678260" y="381000"/>
                  </a:lnTo>
                  <a:lnTo>
                    <a:pt x="1703660" y="438150"/>
                  </a:lnTo>
                  <a:lnTo>
                    <a:pt x="1703660" y="501650"/>
                  </a:lnTo>
                  <a:lnTo>
                    <a:pt x="1659208" y="552450"/>
                  </a:lnTo>
                  <a:lnTo>
                    <a:pt x="1639364" y="639762"/>
                  </a:lnTo>
                  <a:lnTo>
                    <a:pt x="0" y="639762"/>
                  </a:lnTo>
                  <a:lnTo>
                    <a:pt x="0" y="42878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0" name="フリーフォーム: 図形 689">
              <a:extLst>
                <a:ext uri="{FF2B5EF4-FFF2-40B4-BE49-F238E27FC236}">
                  <a16:creationId xmlns:a16="http://schemas.microsoft.com/office/drawing/2014/main" id="{46A34A86-CE4E-4924-ABF7-97A7FC8D9051}"/>
                </a:ext>
              </a:extLst>
            </p:cNvPr>
            <p:cNvSpPr/>
            <p:nvPr/>
          </p:nvSpPr>
          <p:spPr>
            <a:xfrm>
              <a:off x="39004876" y="27674888"/>
              <a:ext cx="761768" cy="932494"/>
            </a:xfrm>
            <a:custGeom>
              <a:avLst/>
              <a:gdLst>
                <a:gd name="connsiteX0" fmla="*/ 309564 w 761768"/>
                <a:gd name="connsiteY0" fmla="*/ 0 h 932494"/>
                <a:gd name="connsiteX1" fmla="*/ 423860 w 761768"/>
                <a:gd name="connsiteY1" fmla="*/ 109536 h 932494"/>
                <a:gd name="connsiteX2" fmla="*/ 495300 w 761768"/>
                <a:gd name="connsiteY2" fmla="*/ 80962 h 932494"/>
                <a:gd name="connsiteX3" fmla="*/ 552448 w 761768"/>
                <a:gd name="connsiteY3" fmla="*/ 123824 h 932494"/>
                <a:gd name="connsiteX4" fmla="*/ 642936 w 761768"/>
                <a:gd name="connsiteY4" fmla="*/ 123824 h 932494"/>
                <a:gd name="connsiteX5" fmla="*/ 761768 w 761768"/>
                <a:gd name="connsiteY5" fmla="*/ 191162 h 932494"/>
                <a:gd name="connsiteX6" fmla="*/ 761768 w 761768"/>
                <a:gd name="connsiteY6" fmla="*/ 932494 h 932494"/>
                <a:gd name="connsiteX7" fmla="*/ 701676 w 761768"/>
                <a:gd name="connsiteY7" fmla="*/ 865188 h 932494"/>
                <a:gd name="connsiteX8" fmla="*/ 619124 w 761768"/>
                <a:gd name="connsiteY8" fmla="*/ 839788 h 932494"/>
                <a:gd name="connsiteX9" fmla="*/ 609760 w 761768"/>
                <a:gd name="connsiteY9" fmla="*/ 840408 h 932494"/>
                <a:gd name="connsiteX10" fmla="*/ 514348 w 761768"/>
                <a:gd name="connsiteY10" fmla="*/ 814388 h 932494"/>
                <a:gd name="connsiteX11" fmla="*/ 428624 w 761768"/>
                <a:gd name="connsiteY11" fmla="*/ 747712 h 932494"/>
                <a:gd name="connsiteX12" fmla="*/ 295276 w 761768"/>
                <a:gd name="connsiteY12" fmla="*/ 690562 h 932494"/>
                <a:gd name="connsiteX13" fmla="*/ 161924 w 761768"/>
                <a:gd name="connsiteY13" fmla="*/ 481012 h 932494"/>
                <a:gd name="connsiteX14" fmla="*/ 190500 w 761768"/>
                <a:gd name="connsiteY14" fmla="*/ 404812 h 932494"/>
                <a:gd name="connsiteX15" fmla="*/ 114300 w 761768"/>
                <a:gd name="connsiteY15" fmla="*/ 347662 h 932494"/>
                <a:gd name="connsiteX16" fmla="*/ 114300 w 761768"/>
                <a:gd name="connsiteY16" fmla="*/ 242888 h 932494"/>
                <a:gd name="connsiteX17" fmla="*/ 76200 w 761768"/>
                <a:gd name="connsiteY17" fmla="*/ 233362 h 932494"/>
                <a:gd name="connsiteX18" fmla="*/ 36544 w 761768"/>
                <a:gd name="connsiteY18" fmla="*/ 167272 h 932494"/>
                <a:gd name="connsiteX19" fmla="*/ 0 w 761768"/>
                <a:gd name="connsiteY19" fmla="*/ 180976 h 932494"/>
                <a:gd name="connsiteX20" fmla="*/ 38100 w 761768"/>
                <a:gd name="connsiteY20" fmla="*/ 166688 h 932494"/>
                <a:gd name="connsiteX21" fmla="*/ 38100 w 761768"/>
                <a:gd name="connsiteY21" fmla="*/ 128588 h 932494"/>
                <a:gd name="connsiteX22" fmla="*/ 128588 w 761768"/>
                <a:gd name="connsiteY22" fmla="*/ 42862 h 932494"/>
                <a:gd name="connsiteX23" fmla="*/ 238124 w 761768"/>
                <a:gd name="connsiteY23" fmla="*/ 42862 h 932494"/>
                <a:gd name="connsiteX24" fmla="*/ 252412 w 761768"/>
                <a:gd name="connsiteY24" fmla="*/ 9524 h 932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61768" h="932494">
                  <a:moveTo>
                    <a:pt x="309564" y="0"/>
                  </a:moveTo>
                  <a:lnTo>
                    <a:pt x="423860" y="109536"/>
                  </a:lnTo>
                  <a:lnTo>
                    <a:pt x="495300" y="80962"/>
                  </a:lnTo>
                  <a:lnTo>
                    <a:pt x="552448" y="123824"/>
                  </a:lnTo>
                  <a:lnTo>
                    <a:pt x="642936" y="123824"/>
                  </a:lnTo>
                  <a:lnTo>
                    <a:pt x="761768" y="191162"/>
                  </a:lnTo>
                  <a:lnTo>
                    <a:pt x="761768" y="932494"/>
                  </a:lnTo>
                  <a:lnTo>
                    <a:pt x="701676" y="865188"/>
                  </a:lnTo>
                  <a:lnTo>
                    <a:pt x="619124" y="839788"/>
                  </a:lnTo>
                  <a:lnTo>
                    <a:pt x="609760" y="840408"/>
                  </a:lnTo>
                  <a:lnTo>
                    <a:pt x="514348" y="814388"/>
                  </a:lnTo>
                  <a:lnTo>
                    <a:pt x="428624" y="747712"/>
                  </a:lnTo>
                  <a:lnTo>
                    <a:pt x="295276" y="690562"/>
                  </a:lnTo>
                  <a:lnTo>
                    <a:pt x="161924" y="481012"/>
                  </a:lnTo>
                  <a:lnTo>
                    <a:pt x="190500" y="404812"/>
                  </a:lnTo>
                  <a:lnTo>
                    <a:pt x="114300" y="347662"/>
                  </a:lnTo>
                  <a:lnTo>
                    <a:pt x="114300" y="242888"/>
                  </a:lnTo>
                  <a:lnTo>
                    <a:pt x="76200" y="233362"/>
                  </a:lnTo>
                  <a:lnTo>
                    <a:pt x="36544" y="167272"/>
                  </a:lnTo>
                  <a:lnTo>
                    <a:pt x="0" y="180976"/>
                  </a:lnTo>
                  <a:lnTo>
                    <a:pt x="38100" y="166688"/>
                  </a:lnTo>
                  <a:lnTo>
                    <a:pt x="38100" y="128588"/>
                  </a:lnTo>
                  <a:lnTo>
                    <a:pt x="128588" y="42862"/>
                  </a:lnTo>
                  <a:lnTo>
                    <a:pt x="238124" y="42862"/>
                  </a:lnTo>
                  <a:lnTo>
                    <a:pt x="252412" y="9524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1" name="フリーフォーム: 図形 690">
              <a:extLst>
                <a:ext uri="{FF2B5EF4-FFF2-40B4-BE49-F238E27FC236}">
                  <a16:creationId xmlns:a16="http://schemas.microsoft.com/office/drawing/2014/main" id="{1E65614F-70D1-42E3-92D7-78355013B84D}"/>
                </a:ext>
              </a:extLst>
            </p:cNvPr>
            <p:cNvSpPr/>
            <p:nvPr/>
          </p:nvSpPr>
          <p:spPr>
            <a:xfrm>
              <a:off x="38970788" y="28514676"/>
              <a:ext cx="795856" cy="2022474"/>
            </a:xfrm>
            <a:custGeom>
              <a:avLst/>
              <a:gdLst>
                <a:gd name="connsiteX0" fmla="*/ 653212 w 795856"/>
                <a:gd name="connsiteY0" fmla="*/ 0 h 2022474"/>
                <a:gd name="connsiteX1" fmla="*/ 735764 w 795856"/>
                <a:gd name="connsiteY1" fmla="*/ 25400 h 2022474"/>
                <a:gd name="connsiteX2" fmla="*/ 795856 w 795856"/>
                <a:gd name="connsiteY2" fmla="*/ 92706 h 2022474"/>
                <a:gd name="connsiteX3" fmla="*/ 795856 w 795856"/>
                <a:gd name="connsiteY3" fmla="*/ 1553944 h 2022474"/>
                <a:gd name="connsiteX4" fmla="*/ 757988 w 795856"/>
                <a:gd name="connsiteY4" fmla="*/ 1574800 h 2022474"/>
                <a:gd name="connsiteX5" fmla="*/ 684964 w 795856"/>
                <a:gd name="connsiteY5" fmla="*/ 1651000 h 2022474"/>
                <a:gd name="connsiteX6" fmla="*/ 684964 w 795856"/>
                <a:gd name="connsiteY6" fmla="*/ 1771648 h 2022474"/>
                <a:gd name="connsiteX7" fmla="*/ 700836 w 795856"/>
                <a:gd name="connsiteY7" fmla="*/ 1943100 h 2022474"/>
                <a:gd name="connsiteX8" fmla="*/ 757988 w 795856"/>
                <a:gd name="connsiteY8" fmla="*/ 2016124 h 2022474"/>
                <a:gd name="connsiteX9" fmla="*/ 716712 w 795856"/>
                <a:gd name="connsiteY9" fmla="*/ 2022474 h 2022474"/>
                <a:gd name="connsiteX10" fmla="*/ 669088 w 795856"/>
                <a:gd name="connsiteY10" fmla="*/ 1984374 h 2022474"/>
                <a:gd name="connsiteX11" fmla="*/ 586536 w 795856"/>
                <a:gd name="connsiteY11" fmla="*/ 1978024 h 2022474"/>
                <a:gd name="connsiteX12" fmla="*/ 575624 w 795856"/>
                <a:gd name="connsiteY12" fmla="*/ 1981298 h 2022474"/>
                <a:gd name="connsiteX13" fmla="*/ 577012 w 795856"/>
                <a:gd name="connsiteY13" fmla="*/ 1978024 h 2022474"/>
                <a:gd name="connsiteX14" fmla="*/ 462712 w 795856"/>
                <a:gd name="connsiteY14" fmla="*/ 1978024 h 2022474"/>
                <a:gd name="connsiteX15" fmla="*/ 367460 w 795856"/>
                <a:gd name="connsiteY15" fmla="*/ 1971674 h 2022474"/>
                <a:gd name="connsiteX16" fmla="*/ 316660 w 795856"/>
                <a:gd name="connsiteY16" fmla="*/ 1857374 h 2022474"/>
                <a:gd name="connsiteX17" fmla="*/ 278564 w 795856"/>
                <a:gd name="connsiteY17" fmla="*/ 1844674 h 2022474"/>
                <a:gd name="connsiteX18" fmla="*/ 189660 w 795856"/>
                <a:gd name="connsiteY18" fmla="*/ 1755774 h 2022474"/>
                <a:gd name="connsiteX19" fmla="*/ 183312 w 795856"/>
                <a:gd name="connsiteY19" fmla="*/ 1647824 h 2022474"/>
                <a:gd name="connsiteX20" fmla="*/ 164260 w 795856"/>
                <a:gd name="connsiteY20" fmla="*/ 1571624 h 2022474"/>
                <a:gd name="connsiteX21" fmla="*/ 246812 w 795856"/>
                <a:gd name="connsiteY21" fmla="*/ 1431924 h 2022474"/>
                <a:gd name="connsiteX22" fmla="*/ 291260 w 795856"/>
                <a:gd name="connsiteY22" fmla="*/ 1311274 h 2022474"/>
                <a:gd name="connsiteX23" fmla="*/ 246812 w 795856"/>
                <a:gd name="connsiteY23" fmla="*/ 1050924 h 2022474"/>
                <a:gd name="connsiteX24" fmla="*/ 24564 w 795856"/>
                <a:gd name="connsiteY24" fmla="*/ 1031874 h 2022474"/>
                <a:gd name="connsiteX25" fmla="*/ 0 w 795856"/>
                <a:gd name="connsiteY25" fmla="*/ 1045910 h 2022474"/>
                <a:gd name="connsiteX26" fmla="*/ 34088 w 795856"/>
                <a:gd name="connsiteY26" fmla="*/ 841374 h 2022474"/>
                <a:gd name="connsiteX27" fmla="*/ 119812 w 795856"/>
                <a:gd name="connsiteY27" fmla="*/ 803274 h 2022474"/>
                <a:gd name="connsiteX28" fmla="*/ 234112 w 795856"/>
                <a:gd name="connsiteY28" fmla="*/ 793748 h 2022474"/>
                <a:gd name="connsiteX29" fmla="*/ 357936 w 795856"/>
                <a:gd name="connsiteY29" fmla="*/ 727074 h 2022474"/>
                <a:gd name="connsiteX30" fmla="*/ 434136 w 795856"/>
                <a:gd name="connsiteY30" fmla="*/ 622300 h 2022474"/>
                <a:gd name="connsiteX31" fmla="*/ 557964 w 795856"/>
                <a:gd name="connsiteY31" fmla="*/ 593724 h 2022474"/>
                <a:gd name="connsiteX32" fmla="*/ 596060 w 795856"/>
                <a:gd name="connsiteY32" fmla="*/ 479424 h 2022474"/>
                <a:gd name="connsiteX33" fmla="*/ 624636 w 795856"/>
                <a:gd name="connsiteY33" fmla="*/ 393700 h 2022474"/>
                <a:gd name="connsiteX34" fmla="*/ 653212 w 795856"/>
                <a:gd name="connsiteY34" fmla="*/ 203200 h 2022474"/>
                <a:gd name="connsiteX35" fmla="*/ 615112 w 795856"/>
                <a:gd name="connsiteY35" fmla="*/ 98424 h 2022474"/>
                <a:gd name="connsiteX36" fmla="*/ 653212 w 795856"/>
                <a:gd name="connsiteY36" fmla="*/ 3174 h 2022474"/>
                <a:gd name="connsiteX37" fmla="*/ 643848 w 795856"/>
                <a:gd name="connsiteY37" fmla="*/ 620 h 2022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95856" h="2022474">
                  <a:moveTo>
                    <a:pt x="653212" y="0"/>
                  </a:moveTo>
                  <a:lnTo>
                    <a:pt x="735764" y="25400"/>
                  </a:lnTo>
                  <a:lnTo>
                    <a:pt x="795856" y="92706"/>
                  </a:lnTo>
                  <a:lnTo>
                    <a:pt x="795856" y="1553944"/>
                  </a:lnTo>
                  <a:lnTo>
                    <a:pt x="757988" y="1574800"/>
                  </a:lnTo>
                  <a:lnTo>
                    <a:pt x="684964" y="1651000"/>
                  </a:lnTo>
                  <a:lnTo>
                    <a:pt x="684964" y="1771648"/>
                  </a:lnTo>
                  <a:lnTo>
                    <a:pt x="700836" y="1943100"/>
                  </a:lnTo>
                  <a:lnTo>
                    <a:pt x="757988" y="2016124"/>
                  </a:lnTo>
                  <a:lnTo>
                    <a:pt x="716712" y="2022474"/>
                  </a:lnTo>
                  <a:lnTo>
                    <a:pt x="669088" y="1984374"/>
                  </a:lnTo>
                  <a:lnTo>
                    <a:pt x="586536" y="1978024"/>
                  </a:lnTo>
                  <a:lnTo>
                    <a:pt x="575624" y="1981298"/>
                  </a:lnTo>
                  <a:lnTo>
                    <a:pt x="577012" y="1978024"/>
                  </a:lnTo>
                  <a:lnTo>
                    <a:pt x="462712" y="1978024"/>
                  </a:lnTo>
                  <a:lnTo>
                    <a:pt x="367460" y="1971674"/>
                  </a:lnTo>
                  <a:lnTo>
                    <a:pt x="316660" y="1857374"/>
                  </a:lnTo>
                  <a:lnTo>
                    <a:pt x="278564" y="1844674"/>
                  </a:lnTo>
                  <a:lnTo>
                    <a:pt x="189660" y="1755774"/>
                  </a:lnTo>
                  <a:lnTo>
                    <a:pt x="183312" y="1647824"/>
                  </a:lnTo>
                  <a:lnTo>
                    <a:pt x="164260" y="1571624"/>
                  </a:lnTo>
                  <a:lnTo>
                    <a:pt x="246812" y="1431924"/>
                  </a:lnTo>
                  <a:lnTo>
                    <a:pt x="291260" y="1311274"/>
                  </a:lnTo>
                  <a:lnTo>
                    <a:pt x="246812" y="1050924"/>
                  </a:lnTo>
                  <a:lnTo>
                    <a:pt x="24564" y="1031874"/>
                  </a:lnTo>
                  <a:lnTo>
                    <a:pt x="0" y="1045910"/>
                  </a:lnTo>
                  <a:lnTo>
                    <a:pt x="34088" y="841374"/>
                  </a:lnTo>
                  <a:lnTo>
                    <a:pt x="119812" y="803274"/>
                  </a:lnTo>
                  <a:lnTo>
                    <a:pt x="234112" y="793748"/>
                  </a:lnTo>
                  <a:lnTo>
                    <a:pt x="357936" y="727074"/>
                  </a:lnTo>
                  <a:lnTo>
                    <a:pt x="434136" y="622300"/>
                  </a:lnTo>
                  <a:lnTo>
                    <a:pt x="557964" y="593724"/>
                  </a:lnTo>
                  <a:lnTo>
                    <a:pt x="596060" y="479424"/>
                  </a:lnTo>
                  <a:lnTo>
                    <a:pt x="624636" y="393700"/>
                  </a:lnTo>
                  <a:lnTo>
                    <a:pt x="653212" y="203200"/>
                  </a:lnTo>
                  <a:lnTo>
                    <a:pt x="615112" y="98424"/>
                  </a:lnTo>
                  <a:lnTo>
                    <a:pt x="653212" y="3174"/>
                  </a:lnTo>
                  <a:lnTo>
                    <a:pt x="643848" y="62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92" name="グループ化 691">
            <a:extLst>
              <a:ext uri="{FF2B5EF4-FFF2-40B4-BE49-F238E27FC236}">
                <a16:creationId xmlns:a16="http://schemas.microsoft.com/office/drawing/2014/main" id="{89637B00-1CDA-4D52-BE88-B5BF9A4E9C91}"/>
              </a:ext>
            </a:extLst>
          </p:cNvPr>
          <p:cNvGrpSpPr/>
          <p:nvPr/>
        </p:nvGrpSpPr>
        <p:grpSpPr>
          <a:xfrm>
            <a:off x="4675440" y="7030244"/>
            <a:ext cx="2905124" cy="2984500"/>
            <a:chOff x="36718876" y="27412950"/>
            <a:chExt cx="2905124" cy="2984500"/>
          </a:xfrm>
        </p:grpSpPr>
        <p:grpSp>
          <p:nvGrpSpPr>
            <p:cNvPr id="693" name="グループ化 692">
              <a:extLst>
                <a:ext uri="{FF2B5EF4-FFF2-40B4-BE49-F238E27FC236}">
                  <a16:creationId xmlns:a16="http://schemas.microsoft.com/office/drawing/2014/main" id="{357631BD-AB16-4A45-BEAD-CC67E93E18B4}"/>
                </a:ext>
              </a:extLst>
            </p:cNvPr>
            <p:cNvGrpSpPr/>
            <p:nvPr/>
          </p:nvGrpSpPr>
          <p:grpSpPr>
            <a:xfrm>
              <a:off x="36718876" y="27412950"/>
              <a:ext cx="2905124" cy="2984500"/>
              <a:chOff x="36718876" y="27412950"/>
              <a:chExt cx="2905124" cy="2984500"/>
            </a:xfrm>
          </p:grpSpPr>
          <p:sp>
            <p:nvSpPr>
              <p:cNvPr id="696" name="フリーフォーム: 図形 695">
                <a:extLst>
                  <a:ext uri="{FF2B5EF4-FFF2-40B4-BE49-F238E27FC236}">
                    <a16:creationId xmlns:a16="http://schemas.microsoft.com/office/drawing/2014/main" id="{4BBBF83E-441A-4D17-AFC2-176EC6A05ABD}"/>
                  </a:ext>
                </a:extLst>
              </p:cNvPr>
              <p:cNvSpPr/>
              <p:nvPr/>
            </p:nvSpPr>
            <p:spPr>
              <a:xfrm>
                <a:off x="36728400" y="27412950"/>
                <a:ext cx="1345068" cy="976314"/>
              </a:xfrm>
              <a:custGeom>
                <a:avLst/>
                <a:gdLst>
                  <a:gd name="connsiteX0" fmla="*/ 561976 w 1345068"/>
                  <a:gd name="connsiteY0" fmla="*/ 0 h 976314"/>
                  <a:gd name="connsiteX1" fmla="*/ 733424 w 1345068"/>
                  <a:gd name="connsiteY1" fmla="*/ 38100 h 976314"/>
                  <a:gd name="connsiteX2" fmla="*/ 790576 w 1345068"/>
                  <a:gd name="connsiteY2" fmla="*/ 85726 h 976314"/>
                  <a:gd name="connsiteX3" fmla="*/ 800100 w 1345068"/>
                  <a:gd name="connsiteY3" fmla="*/ 152400 h 976314"/>
                  <a:gd name="connsiteX4" fmla="*/ 800100 w 1345068"/>
                  <a:gd name="connsiteY4" fmla="*/ 219074 h 976314"/>
                  <a:gd name="connsiteX5" fmla="*/ 857248 w 1345068"/>
                  <a:gd name="connsiteY5" fmla="*/ 266700 h 976314"/>
                  <a:gd name="connsiteX6" fmla="*/ 942976 w 1345068"/>
                  <a:gd name="connsiteY6" fmla="*/ 257174 h 976314"/>
                  <a:gd name="connsiteX7" fmla="*/ 962024 w 1345068"/>
                  <a:gd name="connsiteY7" fmla="*/ 219074 h 976314"/>
                  <a:gd name="connsiteX8" fmla="*/ 990600 w 1345068"/>
                  <a:gd name="connsiteY8" fmla="*/ 190500 h 976314"/>
                  <a:gd name="connsiteX9" fmla="*/ 1143000 w 1345068"/>
                  <a:gd name="connsiteY9" fmla="*/ 180974 h 976314"/>
                  <a:gd name="connsiteX10" fmla="*/ 1200152 w 1345068"/>
                  <a:gd name="connsiteY10" fmla="*/ 200026 h 976314"/>
                  <a:gd name="connsiteX11" fmla="*/ 1257300 w 1345068"/>
                  <a:gd name="connsiteY11" fmla="*/ 180974 h 976314"/>
                  <a:gd name="connsiteX12" fmla="*/ 1304924 w 1345068"/>
                  <a:gd name="connsiteY12" fmla="*/ 228600 h 976314"/>
                  <a:gd name="connsiteX13" fmla="*/ 1304924 w 1345068"/>
                  <a:gd name="connsiteY13" fmla="*/ 352426 h 976314"/>
                  <a:gd name="connsiteX14" fmla="*/ 1345068 w 1345068"/>
                  <a:gd name="connsiteY14" fmla="*/ 352426 h 976314"/>
                  <a:gd name="connsiteX15" fmla="*/ 1188244 w 1345068"/>
                  <a:gd name="connsiteY15" fmla="*/ 526256 h 976314"/>
                  <a:gd name="connsiteX16" fmla="*/ 1140620 w 1345068"/>
                  <a:gd name="connsiteY16" fmla="*/ 526256 h 976314"/>
                  <a:gd name="connsiteX17" fmla="*/ 1116808 w 1345068"/>
                  <a:gd name="connsiteY17" fmla="*/ 600074 h 976314"/>
                  <a:gd name="connsiteX18" fmla="*/ 1028700 w 1345068"/>
                  <a:gd name="connsiteY18" fmla="*/ 592930 h 976314"/>
                  <a:gd name="connsiteX19" fmla="*/ 985840 w 1345068"/>
                  <a:gd name="connsiteY19" fmla="*/ 738188 h 976314"/>
                  <a:gd name="connsiteX20" fmla="*/ 938212 w 1345068"/>
                  <a:gd name="connsiteY20" fmla="*/ 735806 h 976314"/>
                  <a:gd name="connsiteX21" fmla="*/ 785812 w 1345068"/>
                  <a:gd name="connsiteY21" fmla="*/ 847726 h 976314"/>
                  <a:gd name="connsiteX22" fmla="*/ 707232 w 1345068"/>
                  <a:gd name="connsiteY22" fmla="*/ 740570 h 976314"/>
                  <a:gd name="connsiteX23" fmla="*/ 581024 w 1345068"/>
                  <a:gd name="connsiteY23" fmla="*/ 740570 h 976314"/>
                  <a:gd name="connsiteX24" fmla="*/ 585788 w 1345068"/>
                  <a:gd name="connsiteY24" fmla="*/ 826294 h 976314"/>
                  <a:gd name="connsiteX25" fmla="*/ 490536 w 1345068"/>
                  <a:gd name="connsiteY25" fmla="*/ 826294 h 976314"/>
                  <a:gd name="connsiteX26" fmla="*/ 447676 w 1345068"/>
                  <a:gd name="connsiteY26" fmla="*/ 957262 h 976314"/>
                  <a:gd name="connsiteX27" fmla="*/ 276224 w 1345068"/>
                  <a:gd name="connsiteY27" fmla="*/ 976314 h 976314"/>
                  <a:gd name="connsiteX28" fmla="*/ 197644 w 1345068"/>
                  <a:gd name="connsiteY28" fmla="*/ 869156 h 976314"/>
                  <a:gd name="connsiteX29" fmla="*/ 114788 w 1345068"/>
                  <a:gd name="connsiteY29" fmla="*/ 828188 h 976314"/>
                  <a:gd name="connsiteX30" fmla="*/ 142876 w 1345068"/>
                  <a:gd name="connsiteY30" fmla="*/ 800100 h 976314"/>
                  <a:gd name="connsiteX31" fmla="*/ 9524 w 1345068"/>
                  <a:gd name="connsiteY31" fmla="*/ 695326 h 976314"/>
                  <a:gd name="connsiteX32" fmla="*/ 0 w 1345068"/>
                  <a:gd name="connsiteY32" fmla="*/ 657226 h 976314"/>
                  <a:gd name="connsiteX33" fmla="*/ 57152 w 1345068"/>
                  <a:gd name="connsiteY33" fmla="*/ 561974 h 976314"/>
                  <a:gd name="connsiteX34" fmla="*/ 85724 w 1345068"/>
                  <a:gd name="connsiteY34" fmla="*/ 523874 h 976314"/>
                  <a:gd name="connsiteX35" fmla="*/ 161924 w 1345068"/>
                  <a:gd name="connsiteY35" fmla="*/ 314326 h 976314"/>
                  <a:gd name="connsiteX36" fmla="*/ 238124 w 1345068"/>
                  <a:gd name="connsiteY36" fmla="*/ 314326 h 976314"/>
                  <a:gd name="connsiteX37" fmla="*/ 304800 w 1345068"/>
                  <a:gd name="connsiteY37" fmla="*/ 409574 h 976314"/>
                  <a:gd name="connsiteX38" fmla="*/ 561976 w 1345068"/>
                  <a:gd name="connsiteY38" fmla="*/ 0 h 9763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345068" h="976314">
                    <a:moveTo>
                      <a:pt x="561976" y="0"/>
                    </a:moveTo>
                    <a:lnTo>
                      <a:pt x="733424" y="38100"/>
                    </a:lnTo>
                    <a:lnTo>
                      <a:pt x="790576" y="85726"/>
                    </a:lnTo>
                    <a:lnTo>
                      <a:pt x="800100" y="152400"/>
                    </a:lnTo>
                    <a:lnTo>
                      <a:pt x="800100" y="219074"/>
                    </a:lnTo>
                    <a:lnTo>
                      <a:pt x="857248" y="266700"/>
                    </a:lnTo>
                    <a:lnTo>
                      <a:pt x="942976" y="257174"/>
                    </a:lnTo>
                    <a:lnTo>
                      <a:pt x="962024" y="219074"/>
                    </a:lnTo>
                    <a:lnTo>
                      <a:pt x="990600" y="190500"/>
                    </a:lnTo>
                    <a:lnTo>
                      <a:pt x="1143000" y="180974"/>
                    </a:lnTo>
                    <a:lnTo>
                      <a:pt x="1200152" y="200026"/>
                    </a:lnTo>
                    <a:lnTo>
                      <a:pt x="1257300" y="180974"/>
                    </a:lnTo>
                    <a:lnTo>
                      <a:pt x="1304924" y="228600"/>
                    </a:lnTo>
                    <a:lnTo>
                      <a:pt x="1304924" y="352426"/>
                    </a:lnTo>
                    <a:lnTo>
                      <a:pt x="1345068" y="352426"/>
                    </a:lnTo>
                    <a:lnTo>
                      <a:pt x="1188244" y="526256"/>
                    </a:lnTo>
                    <a:lnTo>
                      <a:pt x="1140620" y="526256"/>
                    </a:lnTo>
                    <a:lnTo>
                      <a:pt x="1116808" y="600074"/>
                    </a:lnTo>
                    <a:lnTo>
                      <a:pt x="1028700" y="592930"/>
                    </a:lnTo>
                    <a:lnTo>
                      <a:pt x="985840" y="738188"/>
                    </a:lnTo>
                    <a:lnTo>
                      <a:pt x="938212" y="735806"/>
                    </a:lnTo>
                    <a:lnTo>
                      <a:pt x="785812" y="847726"/>
                    </a:lnTo>
                    <a:lnTo>
                      <a:pt x="707232" y="740570"/>
                    </a:lnTo>
                    <a:lnTo>
                      <a:pt x="581024" y="740570"/>
                    </a:lnTo>
                    <a:lnTo>
                      <a:pt x="585788" y="826294"/>
                    </a:lnTo>
                    <a:lnTo>
                      <a:pt x="490536" y="826294"/>
                    </a:lnTo>
                    <a:lnTo>
                      <a:pt x="447676" y="957262"/>
                    </a:lnTo>
                    <a:lnTo>
                      <a:pt x="276224" y="976314"/>
                    </a:lnTo>
                    <a:lnTo>
                      <a:pt x="197644" y="869156"/>
                    </a:lnTo>
                    <a:lnTo>
                      <a:pt x="114788" y="828188"/>
                    </a:lnTo>
                    <a:lnTo>
                      <a:pt x="142876" y="800100"/>
                    </a:lnTo>
                    <a:lnTo>
                      <a:pt x="9524" y="695326"/>
                    </a:lnTo>
                    <a:lnTo>
                      <a:pt x="0" y="657226"/>
                    </a:lnTo>
                    <a:lnTo>
                      <a:pt x="57152" y="561974"/>
                    </a:lnTo>
                    <a:lnTo>
                      <a:pt x="85724" y="523874"/>
                    </a:lnTo>
                    <a:lnTo>
                      <a:pt x="161924" y="314326"/>
                    </a:lnTo>
                    <a:lnTo>
                      <a:pt x="238124" y="314326"/>
                    </a:lnTo>
                    <a:lnTo>
                      <a:pt x="304800" y="409574"/>
                    </a:lnTo>
                    <a:lnTo>
                      <a:pt x="5619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7" name="フリーフォーム: 図形 696">
                <a:extLst>
                  <a:ext uri="{FF2B5EF4-FFF2-40B4-BE49-F238E27FC236}">
                    <a16:creationId xmlns:a16="http://schemas.microsoft.com/office/drawing/2014/main" id="{61932050-F1B5-4E0F-969D-2DFFC2FCD59C}"/>
                  </a:ext>
                </a:extLst>
              </p:cNvPr>
              <p:cNvSpPr/>
              <p:nvPr/>
            </p:nvSpPr>
            <p:spPr>
              <a:xfrm>
                <a:off x="38328600" y="27793950"/>
                <a:ext cx="524528" cy="968086"/>
              </a:xfrm>
              <a:custGeom>
                <a:avLst/>
                <a:gdLst>
                  <a:gd name="connsiteX0" fmla="*/ 343996 w 524528"/>
                  <a:gd name="connsiteY0" fmla="*/ 0 h 968086"/>
                  <a:gd name="connsiteX1" fmla="*/ 442912 w 524528"/>
                  <a:gd name="connsiteY1" fmla="*/ 0 h 968086"/>
                  <a:gd name="connsiteX2" fmla="*/ 524528 w 524528"/>
                  <a:gd name="connsiteY2" fmla="*/ 57434 h 968086"/>
                  <a:gd name="connsiteX3" fmla="*/ 435768 w 524528"/>
                  <a:gd name="connsiteY3" fmla="*/ 154782 h 968086"/>
                  <a:gd name="connsiteX4" fmla="*/ 473868 w 524528"/>
                  <a:gd name="connsiteY4" fmla="*/ 188118 h 968086"/>
                  <a:gd name="connsiteX5" fmla="*/ 473868 w 524528"/>
                  <a:gd name="connsiteY5" fmla="*/ 230982 h 968086"/>
                  <a:gd name="connsiteX6" fmla="*/ 495300 w 524528"/>
                  <a:gd name="connsiteY6" fmla="*/ 259556 h 968086"/>
                  <a:gd name="connsiteX7" fmla="*/ 481012 w 524528"/>
                  <a:gd name="connsiteY7" fmla="*/ 338138 h 968086"/>
                  <a:gd name="connsiteX8" fmla="*/ 311944 w 524528"/>
                  <a:gd name="connsiteY8" fmla="*/ 347662 h 968086"/>
                  <a:gd name="connsiteX9" fmla="*/ 343796 w 524528"/>
                  <a:gd name="connsiteY9" fmla="*/ 345868 h 968086"/>
                  <a:gd name="connsiteX10" fmla="*/ 431008 w 524528"/>
                  <a:gd name="connsiteY10" fmla="*/ 483394 h 968086"/>
                  <a:gd name="connsiteX11" fmla="*/ 434984 w 524528"/>
                  <a:gd name="connsiteY11" fmla="*/ 478996 h 968086"/>
                  <a:gd name="connsiteX12" fmla="*/ 435768 w 524528"/>
                  <a:gd name="connsiteY12" fmla="*/ 483394 h 968086"/>
                  <a:gd name="connsiteX13" fmla="*/ 459580 w 524528"/>
                  <a:gd name="connsiteY13" fmla="*/ 523874 h 968086"/>
                  <a:gd name="connsiteX14" fmla="*/ 464268 w 524528"/>
                  <a:gd name="connsiteY14" fmla="*/ 521608 h 968086"/>
                  <a:gd name="connsiteX15" fmla="*/ 459580 w 524528"/>
                  <a:gd name="connsiteY15" fmla="*/ 528638 h 968086"/>
                  <a:gd name="connsiteX16" fmla="*/ 454820 w 524528"/>
                  <a:gd name="connsiteY16" fmla="*/ 661988 h 968086"/>
                  <a:gd name="connsiteX17" fmla="*/ 428624 w 524528"/>
                  <a:gd name="connsiteY17" fmla="*/ 719138 h 968086"/>
                  <a:gd name="connsiteX18" fmla="*/ 435768 w 524528"/>
                  <a:gd name="connsiteY18" fmla="*/ 800100 h 968086"/>
                  <a:gd name="connsiteX19" fmla="*/ 361952 w 524528"/>
                  <a:gd name="connsiteY19" fmla="*/ 885826 h 968086"/>
                  <a:gd name="connsiteX20" fmla="*/ 321468 w 524528"/>
                  <a:gd name="connsiteY20" fmla="*/ 923926 h 968086"/>
                  <a:gd name="connsiteX21" fmla="*/ 238124 w 524528"/>
                  <a:gd name="connsiteY21" fmla="*/ 935830 h 968086"/>
                  <a:gd name="connsiteX22" fmla="*/ 200024 w 524528"/>
                  <a:gd name="connsiteY22" fmla="*/ 966788 h 968086"/>
                  <a:gd name="connsiteX23" fmla="*/ 199968 w 524528"/>
                  <a:gd name="connsiteY23" fmla="*/ 968086 h 968086"/>
                  <a:gd name="connsiteX24" fmla="*/ 92868 w 524528"/>
                  <a:gd name="connsiteY24" fmla="*/ 866774 h 968086"/>
                  <a:gd name="connsiteX25" fmla="*/ 9524 w 524528"/>
                  <a:gd name="connsiteY25" fmla="*/ 840582 h 968086"/>
                  <a:gd name="connsiteX26" fmla="*/ 4836 w 524528"/>
                  <a:gd name="connsiteY26" fmla="*/ 834536 h 968086"/>
                  <a:gd name="connsiteX27" fmla="*/ 16668 w 524528"/>
                  <a:gd name="connsiteY27" fmla="*/ 628650 h 968086"/>
                  <a:gd name="connsiteX28" fmla="*/ 0 w 524528"/>
                  <a:gd name="connsiteY28" fmla="*/ 545306 h 968086"/>
                  <a:gd name="connsiteX29" fmla="*/ 92868 w 524528"/>
                  <a:gd name="connsiteY29" fmla="*/ 388144 h 968086"/>
                  <a:gd name="connsiteX30" fmla="*/ 92868 w 524528"/>
                  <a:gd name="connsiteY30" fmla="*/ 302418 h 968086"/>
                  <a:gd name="connsiteX31" fmla="*/ 249104 w 524528"/>
                  <a:gd name="connsiteY31" fmla="*/ 293974 h 968086"/>
                  <a:gd name="connsiteX32" fmla="*/ 250032 w 524528"/>
                  <a:gd name="connsiteY32" fmla="*/ 304800 h 968086"/>
                  <a:gd name="connsiteX33" fmla="*/ 235744 w 524528"/>
                  <a:gd name="connsiteY33" fmla="*/ 138114 h 968086"/>
                  <a:gd name="connsiteX0" fmla="*/ 343996 w 524528"/>
                  <a:gd name="connsiteY0" fmla="*/ 0 h 968086"/>
                  <a:gd name="connsiteX1" fmla="*/ 442912 w 524528"/>
                  <a:gd name="connsiteY1" fmla="*/ 0 h 968086"/>
                  <a:gd name="connsiteX2" fmla="*/ 524528 w 524528"/>
                  <a:gd name="connsiteY2" fmla="*/ 57434 h 968086"/>
                  <a:gd name="connsiteX3" fmla="*/ 435768 w 524528"/>
                  <a:gd name="connsiteY3" fmla="*/ 154782 h 968086"/>
                  <a:gd name="connsiteX4" fmla="*/ 473868 w 524528"/>
                  <a:gd name="connsiteY4" fmla="*/ 188118 h 968086"/>
                  <a:gd name="connsiteX5" fmla="*/ 473868 w 524528"/>
                  <a:gd name="connsiteY5" fmla="*/ 230982 h 968086"/>
                  <a:gd name="connsiteX6" fmla="*/ 495300 w 524528"/>
                  <a:gd name="connsiteY6" fmla="*/ 259556 h 968086"/>
                  <a:gd name="connsiteX7" fmla="*/ 481012 w 524528"/>
                  <a:gd name="connsiteY7" fmla="*/ 338138 h 968086"/>
                  <a:gd name="connsiteX8" fmla="*/ 343796 w 524528"/>
                  <a:gd name="connsiteY8" fmla="*/ 345868 h 968086"/>
                  <a:gd name="connsiteX9" fmla="*/ 431008 w 524528"/>
                  <a:gd name="connsiteY9" fmla="*/ 483394 h 968086"/>
                  <a:gd name="connsiteX10" fmla="*/ 434984 w 524528"/>
                  <a:gd name="connsiteY10" fmla="*/ 478996 h 968086"/>
                  <a:gd name="connsiteX11" fmla="*/ 435768 w 524528"/>
                  <a:gd name="connsiteY11" fmla="*/ 483394 h 968086"/>
                  <a:gd name="connsiteX12" fmla="*/ 459580 w 524528"/>
                  <a:gd name="connsiteY12" fmla="*/ 523874 h 968086"/>
                  <a:gd name="connsiteX13" fmla="*/ 464268 w 524528"/>
                  <a:gd name="connsiteY13" fmla="*/ 521608 h 968086"/>
                  <a:gd name="connsiteX14" fmla="*/ 459580 w 524528"/>
                  <a:gd name="connsiteY14" fmla="*/ 528638 h 968086"/>
                  <a:gd name="connsiteX15" fmla="*/ 454820 w 524528"/>
                  <a:gd name="connsiteY15" fmla="*/ 661988 h 968086"/>
                  <a:gd name="connsiteX16" fmla="*/ 428624 w 524528"/>
                  <a:gd name="connsiteY16" fmla="*/ 719138 h 968086"/>
                  <a:gd name="connsiteX17" fmla="*/ 435768 w 524528"/>
                  <a:gd name="connsiteY17" fmla="*/ 800100 h 968086"/>
                  <a:gd name="connsiteX18" fmla="*/ 361952 w 524528"/>
                  <a:gd name="connsiteY18" fmla="*/ 885826 h 968086"/>
                  <a:gd name="connsiteX19" fmla="*/ 321468 w 524528"/>
                  <a:gd name="connsiteY19" fmla="*/ 923926 h 968086"/>
                  <a:gd name="connsiteX20" fmla="*/ 238124 w 524528"/>
                  <a:gd name="connsiteY20" fmla="*/ 935830 h 968086"/>
                  <a:gd name="connsiteX21" fmla="*/ 200024 w 524528"/>
                  <a:gd name="connsiteY21" fmla="*/ 966788 h 968086"/>
                  <a:gd name="connsiteX22" fmla="*/ 199968 w 524528"/>
                  <a:gd name="connsiteY22" fmla="*/ 968086 h 968086"/>
                  <a:gd name="connsiteX23" fmla="*/ 92868 w 524528"/>
                  <a:gd name="connsiteY23" fmla="*/ 866774 h 968086"/>
                  <a:gd name="connsiteX24" fmla="*/ 9524 w 524528"/>
                  <a:gd name="connsiteY24" fmla="*/ 840582 h 968086"/>
                  <a:gd name="connsiteX25" fmla="*/ 4836 w 524528"/>
                  <a:gd name="connsiteY25" fmla="*/ 834536 h 968086"/>
                  <a:gd name="connsiteX26" fmla="*/ 16668 w 524528"/>
                  <a:gd name="connsiteY26" fmla="*/ 628650 h 968086"/>
                  <a:gd name="connsiteX27" fmla="*/ 0 w 524528"/>
                  <a:gd name="connsiteY27" fmla="*/ 545306 h 968086"/>
                  <a:gd name="connsiteX28" fmla="*/ 92868 w 524528"/>
                  <a:gd name="connsiteY28" fmla="*/ 388144 h 968086"/>
                  <a:gd name="connsiteX29" fmla="*/ 92868 w 524528"/>
                  <a:gd name="connsiteY29" fmla="*/ 302418 h 968086"/>
                  <a:gd name="connsiteX30" fmla="*/ 249104 w 524528"/>
                  <a:gd name="connsiteY30" fmla="*/ 293974 h 968086"/>
                  <a:gd name="connsiteX31" fmla="*/ 250032 w 524528"/>
                  <a:gd name="connsiteY31" fmla="*/ 304800 h 968086"/>
                  <a:gd name="connsiteX32" fmla="*/ 235744 w 524528"/>
                  <a:gd name="connsiteY32" fmla="*/ 138114 h 968086"/>
                  <a:gd name="connsiteX33" fmla="*/ 343996 w 524528"/>
                  <a:gd name="connsiteY33" fmla="*/ 0 h 968086"/>
                  <a:gd name="connsiteX0" fmla="*/ 343996 w 524528"/>
                  <a:gd name="connsiteY0" fmla="*/ 0 h 968086"/>
                  <a:gd name="connsiteX1" fmla="*/ 442912 w 524528"/>
                  <a:gd name="connsiteY1" fmla="*/ 0 h 968086"/>
                  <a:gd name="connsiteX2" fmla="*/ 524528 w 524528"/>
                  <a:gd name="connsiteY2" fmla="*/ 57434 h 968086"/>
                  <a:gd name="connsiteX3" fmla="*/ 435768 w 524528"/>
                  <a:gd name="connsiteY3" fmla="*/ 154782 h 968086"/>
                  <a:gd name="connsiteX4" fmla="*/ 473868 w 524528"/>
                  <a:gd name="connsiteY4" fmla="*/ 188118 h 968086"/>
                  <a:gd name="connsiteX5" fmla="*/ 473868 w 524528"/>
                  <a:gd name="connsiteY5" fmla="*/ 230982 h 968086"/>
                  <a:gd name="connsiteX6" fmla="*/ 495300 w 524528"/>
                  <a:gd name="connsiteY6" fmla="*/ 259556 h 968086"/>
                  <a:gd name="connsiteX7" fmla="*/ 481012 w 524528"/>
                  <a:gd name="connsiteY7" fmla="*/ 338138 h 968086"/>
                  <a:gd name="connsiteX8" fmla="*/ 343796 w 524528"/>
                  <a:gd name="connsiteY8" fmla="*/ 345868 h 968086"/>
                  <a:gd name="connsiteX9" fmla="*/ 431008 w 524528"/>
                  <a:gd name="connsiteY9" fmla="*/ 483394 h 968086"/>
                  <a:gd name="connsiteX10" fmla="*/ 434984 w 524528"/>
                  <a:gd name="connsiteY10" fmla="*/ 478996 h 968086"/>
                  <a:gd name="connsiteX11" fmla="*/ 435768 w 524528"/>
                  <a:gd name="connsiteY11" fmla="*/ 483394 h 968086"/>
                  <a:gd name="connsiteX12" fmla="*/ 459580 w 524528"/>
                  <a:gd name="connsiteY12" fmla="*/ 523874 h 968086"/>
                  <a:gd name="connsiteX13" fmla="*/ 464268 w 524528"/>
                  <a:gd name="connsiteY13" fmla="*/ 521608 h 968086"/>
                  <a:gd name="connsiteX14" fmla="*/ 459580 w 524528"/>
                  <a:gd name="connsiteY14" fmla="*/ 528638 h 968086"/>
                  <a:gd name="connsiteX15" fmla="*/ 454820 w 524528"/>
                  <a:gd name="connsiteY15" fmla="*/ 661988 h 968086"/>
                  <a:gd name="connsiteX16" fmla="*/ 428624 w 524528"/>
                  <a:gd name="connsiteY16" fmla="*/ 719138 h 968086"/>
                  <a:gd name="connsiteX17" fmla="*/ 435768 w 524528"/>
                  <a:gd name="connsiteY17" fmla="*/ 800100 h 968086"/>
                  <a:gd name="connsiteX18" fmla="*/ 361952 w 524528"/>
                  <a:gd name="connsiteY18" fmla="*/ 885826 h 968086"/>
                  <a:gd name="connsiteX19" fmla="*/ 321468 w 524528"/>
                  <a:gd name="connsiteY19" fmla="*/ 923926 h 968086"/>
                  <a:gd name="connsiteX20" fmla="*/ 238124 w 524528"/>
                  <a:gd name="connsiteY20" fmla="*/ 935830 h 968086"/>
                  <a:gd name="connsiteX21" fmla="*/ 200024 w 524528"/>
                  <a:gd name="connsiteY21" fmla="*/ 966788 h 968086"/>
                  <a:gd name="connsiteX22" fmla="*/ 199968 w 524528"/>
                  <a:gd name="connsiteY22" fmla="*/ 968086 h 968086"/>
                  <a:gd name="connsiteX23" fmla="*/ 92868 w 524528"/>
                  <a:gd name="connsiteY23" fmla="*/ 866774 h 968086"/>
                  <a:gd name="connsiteX24" fmla="*/ 9524 w 524528"/>
                  <a:gd name="connsiteY24" fmla="*/ 840582 h 968086"/>
                  <a:gd name="connsiteX25" fmla="*/ 4836 w 524528"/>
                  <a:gd name="connsiteY25" fmla="*/ 834536 h 968086"/>
                  <a:gd name="connsiteX26" fmla="*/ 16668 w 524528"/>
                  <a:gd name="connsiteY26" fmla="*/ 628650 h 968086"/>
                  <a:gd name="connsiteX27" fmla="*/ 0 w 524528"/>
                  <a:gd name="connsiteY27" fmla="*/ 545306 h 968086"/>
                  <a:gd name="connsiteX28" fmla="*/ 92868 w 524528"/>
                  <a:gd name="connsiteY28" fmla="*/ 388144 h 968086"/>
                  <a:gd name="connsiteX29" fmla="*/ 92868 w 524528"/>
                  <a:gd name="connsiteY29" fmla="*/ 302418 h 968086"/>
                  <a:gd name="connsiteX30" fmla="*/ 249104 w 524528"/>
                  <a:gd name="connsiteY30" fmla="*/ 293974 h 968086"/>
                  <a:gd name="connsiteX31" fmla="*/ 235744 w 524528"/>
                  <a:gd name="connsiteY31" fmla="*/ 138114 h 968086"/>
                  <a:gd name="connsiteX32" fmla="*/ 343996 w 524528"/>
                  <a:gd name="connsiteY32" fmla="*/ 0 h 968086"/>
                  <a:gd name="connsiteX0" fmla="*/ 343996 w 524528"/>
                  <a:gd name="connsiteY0" fmla="*/ 0 h 968086"/>
                  <a:gd name="connsiteX1" fmla="*/ 442912 w 524528"/>
                  <a:gd name="connsiteY1" fmla="*/ 0 h 968086"/>
                  <a:gd name="connsiteX2" fmla="*/ 524528 w 524528"/>
                  <a:gd name="connsiteY2" fmla="*/ 57434 h 968086"/>
                  <a:gd name="connsiteX3" fmla="*/ 435768 w 524528"/>
                  <a:gd name="connsiteY3" fmla="*/ 154782 h 968086"/>
                  <a:gd name="connsiteX4" fmla="*/ 473868 w 524528"/>
                  <a:gd name="connsiteY4" fmla="*/ 188118 h 968086"/>
                  <a:gd name="connsiteX5" fmla="*/ 473868 w 524528"/>
                  <a:gd name="connsiteY5" fmla="*/ 230982 h 968086"/>
                  <a:gd name="connsiteX6" fmla="*/ 495300 w 524528"/>
                  <a:gd name="connsiteY6" fmla="*/ 259556 h 968086"/>
                  <a:gd name="connsiteX7" fmla="*/ 481012 w 524528"/>
                  <a:gd name="connsiteY7" fmla="*/ 338138 h 968086"/>
                  <a:gd name="connsiteX8" fmla="*/ 343796 w 524528"/>
                  <a:gd name="connsiteY8" fmla="*/ 345868 h 968086"/>
                  <a:gd name="connsiteX9" fmla="*/ 431008 w 524528"/>
                  <a:gd name="connsiteY9" fmla="*/ 483394 h 968086"/>
                  <a:gd name="connsiteX10" fmla="*/ 434984 w 524528"/>
                  <a:gd name="connsiteY10" fmla="*/ 478996 h 968086"/>
                  <a:gd name="connsiteX11" fmla="*/ 435768 w 524528"/>
                  <a:gd name="connsiteY11" fmla="*/ 483394 h 968086"/>
                  <a:gd name="connsiteX12" fmla="*/ 459580 w 524528"/>
                  <a:gd name="connsiteY12" fmla="*/ 523874 h 968086"/>
                  <a:gd name="connsiteX13" fmla="*/ 464268 w 524528"/>
                  <a:gd name="connsiteY13" fmla="*/ 521608 h 968086"/>
                  <a:gd name="connsiteX14" fmla="*/ 459580 w 524528"/>
                  <a:gd name="connsiteY14" fmla="*/ 528638 h 968086"/>
                  <a:gd name="connsiteX15" fmla="*/ 454820 w 524528"/>
                  <a:gd name="connsiteY15" fmla="*/ 661988 h 968086"/>
                  <a:gd name="connsiteX16" fmla="*/ 428624 w 524528"/>
                  <a:gd name="connsiteY16" fmla="*/ 719138 h 968086"/>
                  <a:gd name="connsiteX17" fmla="*/ 435768 w 524528"/>
                  <a:gd name="connsiteY17" fmla="*/ 800100 h 968086"/>
                  <a:gd name="connsiteX18" fmla="*/ 361952 w 524528"/>
                  <a:gd name="connsiteY18" fmla="*/ 885826 h 968086"/>
                  <a:gd name="connsiteX19" fmla="*/ 321468 w 524528"/>
                  <a:gd name="connsiteY19" fmla="*/ 923926 h 968086"/>
                  <a:gd name="connsiteX20" fmla="*/ 238124 w 524528"/>
                  <a:gd name="connsiteY20" fmla="*/ 935830 h 968086"/>
                  <a:gd name="connsiteX21" fmla="*/ 200024 w 524528"/>
                  <a:gd name="connsiteY21" fmla="*/ 966788 h 968086"/>
                  <a:gd name="connsiteX22" fmla="*/ 199968 w 524528"/>
                  <a:gd name="connsiteY22" fmla="*/ 968086 h 968086"/>
                  <a:gd name="connsiteX23" fmla="*/ 92868 w 524528"/>
                  <a:gd name="connsiteY23" fmla="*/ 866774 h 968086"/>
                  <a:gd name="connsiteX24" fmla="*/ 9524 w 524528"/>
                  <a:gd name="connsiteY24" fmla="*/ 840582 h 968086"/>
                  <a:gd name="connsiteX25" fmla="*/ 4836 w 524528"/>
                  <a:gd name="connsiteY25" fmla="*/ 834536 h 968086"/>
                  <a:gd name="connsiteX26" fmla="*/ 16668 w 524528"/>
                  <a:gd name="connsiteY26" fmla="*/ 628650 h 968086"/>
                  <a:gd name="connsiteX27" fmla="*/ 0 w 524528"/>
                  <a:gd name="connsiteY27" fmla="*/ 545306 h 968086"/>
                  <a:gd name="connsiteX28" fmla="*/ 92868 w 524528"/>
                  <a:gd name="connsiteY28" fmla="*/ 388144 h 968086"/>
                  <a:gd name="connsiteX29" fmla="*/ 92868 w 524528"/>
                  <a:gd name="connsiteY29" fmla="*/ 302418 h 968086"/>
                  <a:gd name="connsiteX30" fmla="*/ 249104 w 524528"/>
                  <a:gd name="connsiteY30" fmla="*/ 293974 h 968086"/>
                  <a:gd name="connsiteX31" fmla="*/ 235744 w 524528"/>
                  <a:gd name="connsiteY31" fmla="*/ 138114 h 968086"/>
                  <a:gd name="connsiteX32" fmla="*/ 343996 w 524528"/>
                  <a:gd name="connsiteY32" fmla="*/ 0 h 96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524528" h="968086">
                    <a:moveTo>
                      <a:pt x="343996" y="0"/>
                    </a:moveTo>
                    <a:lnTo>
                      <a:pt x="442912" y="0"/>
                    </a:lnTo>
                    <a:lnTo>
                      <a:pt x="524528" y="57434"/>
                    </a:lnTo>
                    <a:lnTo>
                      <a:pt x="435768" y="154782"/>
                    </a:lnTo>
                    <a:lnTo>
                      <a:pt x="473868" y="188118"/>
                    </a:lnTo>
                    <a:lnTo>
                      <a:pt x="473868" y="230982"/>
                    </a:lnTo>
                    <a:lnTo>
                      <a:pt x="495300" y="259556"/>
                    </a:lnTo>
                    <a:lnTo>
                      <a:pt x="481012" y="338138"/>
                    </a:lnTo>
                    <a:lnTo>
                      <a:pt x="343796" y="345868"/>
                    </a:lnTo>
                    <a:lnTo>
                      <a:pt x="431008" y="483394"/>
                    </a:lnTo>
                    <a:lnTo>
                      <a:pt x="434984" y="478996"/>
                    </a:lnTo>
                    <a:lnTo>
                      <a:pt x="435768" y="483394"/>
                    </a:lnTo>
                    <a:lnTo>
                      <a:pt x="459580" y="523874"/>
                    </a:lnTo>
                    <a:lnTo>
                      <a:pt x="464268" y="521608"/>
                    </a:lnTo>
                    <a:lnTo>
                      <a:pt x="459580" y="528638"/>
                    </a:lnTo>
                    <a:lnTo>
                      <a:pt x="454820" y="661988"/>
                    </a:lnTo>
                    <a:lnTo>
                      <a:pt x="428624" y="719138"/>
                    </a:lnTo>
                    <a:lnTo>
                      <a:pt x="435768" y="800100"/>
                    </a:lnTo>
                    <a:lnTo>
                      <a:pt x="361952" y="885826"/>
                    </a:lnTo>
                    <a:lnTo>
                      <a:pt x="321468" y="923926"/>
                    </a:lnTo>
                    <a:lnTo>
                      <a:pt x="238124" y="935830"/>
                    </a:lnTo>
                    <a:lnTo>
                      <a:pt x="200024" y="966788"/>
                    </a:lnTo>
                    <a:cubicBezTo>
                      <a:pt x="200005" y="967221"/>
                      <a:pt x="199987" y="967653"/>
                      <a:pt x="199968" y="968086"/>
                    </a:cubicBezTo>
                    <a:lnTo>
                      <a:pt x="92868" y="866774"/>
                    </a:lnTo>
                    <a:lnTo>
                      <a:pt x="9524" y="840582"/>
                    </a:lnTo>
                    <a:lnTo>
                      <a:pt x="4836" y="834536"/>
                    </a:lnTo>
                    <a:lnTo>
                      <a:pt x="16668" y="628650"/>
                    </a:lnTo>
                    <a:lnTo>
                      <a:pt x="0" y="545306"/>
                    </a:lnTo>
                    <a:lnTo>
                      <a:pt x="92868" y="388144"/>
                    </a:lnTo>
                    <a:lnTo>
                      <a:pt x="92868" y="302418"/>
                    </a:lnTo>
                    <a:lnTo>
                      <a:pt x="249104" y="293974"/>
                    </a:lnTo>
                    <a:lnTo>
                      <a:pt x="235744" y="138114"/>
                    </a:lnTo>
                    <a:lnTo>
                      <a:pt x="34399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8" name="フリーフォーム: 図形 697">
                <a:extLst>
                  <a:ext uri="{FF2B5EF4-FFF2-40B4-BE49-F238E27FC236}">
                    <a16:creationId xmlns:a16="http://schemas.microsoft.com/office/drawing/2014/main" id="{C4DD3394-F7FE-4C36-A613-DB698CA82B2E}"/>
                  </a:ext>
                </a:extLst>
              </p:cNvPr>
              <p:cNvSpPr/>
              <p:nvPr/>
            </p:nvSpPr>
            <p:spPr>
              <a:xfrm>
                <a:off x="39135844" y="28294896"/>
                <a:ext cx="488156" cy="705920"/>
              </a:xfrm>
              <a:custGeom>
                <a:avLst/>
                <a:gdLst>
                  <a:gd name="connsiteX0" fmla="*/ 119408 w 488156"/>
                  <a:gd name="connsiteY0" fmla="*/ 0 h 705920"/>
                  <a:gd name="connsiteX1" fmla="*/ 164308 w 488156"/>
                  <a:gd name="connsiteY1" fmla="*/ 70554 h 705920"/>
                  <a:gd name="connsiteX2" fmla="*/ 297656 w 488156"/>
                  <a:gd name="connsiteY2" fmla="*/ 127704 h 705920"/>
                  <a:gd name="connsiteX3" fmla="*/ 383380 w 488156"/>
                  <a:gd name="connsiteY3" fmla="*/ 194380 h 705920"/>
                  <a:gd name="connsiteX4" fmla="*/ 488156 w 488156"/>
                  <a:gd name="connsiteY4" fmla="*/ 222954 h 705920"/>
                  <a:gd name="connsiteX5" fmla="*/ 450056 w 488156"/>
                  <a:gd name="connsiteY5" fmla="*/ 318204 h 705920"/>
                  <a:gd name="connsiteX6" fmla="*/ 488156 w 488156"/>
                  <a:gd name="connsiteY6" fmla="*/ 422980 h 705920"/>
                  <a:gd name="connsiteX7" fmla="*/ 459580 w 488156"/>
                  <a:gd name="connsiteY7" fmla="*/ 613480 h 705920"/>
                  <a:gd name="connsiteX8" fmla="*/ 431004 w 488156"/>
                  <a:gd name="connsiteY8" fmla="*/ 699204 h 705920"/>
                  <a:gd name="connsiteX9" fmla="*/ 428764 w 488156"/>
                  <a:gd name="connsiteY9" fmla="*/ 705920 h 705920"/>
                  <a:gd name="connsiteX10" fmla="*/ 157164 w 488156"/>
                  <a:gd name="connsiteY10" fmla="*/ 696824 h 705920"/>
                  <a:gd name="connsiteX11" fmla="*/ 126204 w 488156"/>
                  <a:gd name="connsiteY11" fmla="*/ 568236 h 705920"/>
                  <a:gd name="connsiteX12" fmla="*/ 295276 w 488156"/>
                  <a:gd name="connsiteY12" fmla="*/ 549184 h 705920"/>
                  <a:gd name="connsiteX13" fmla="*/ 285748 w 488156"/>
                  <a:gd name="connsiteY13" fmla="*/ 463460 h 705920"/>
                  <a:gd name="connsiteX14" fmla="*/ 164308 w 488156"/>
                  <a:gd name="connsiteY14" fmla="*/ 458698 h 705920"/>
                  <a:gd name="connsiteX15" fmla="*/ 166688 w 488156"/>
                  <a:gd name="connsiteY15" fmla="*/ 394404 h 705920"/>
                  <a:gd name="connsiteX16" fmla="*/ 133348 w 488156"/>
                  <a:gd name="connsiteY16" fmla="*/ 356304 h 705920"/>
                  <a:gd name="connsiteX17" fmla="*/ 157164 w 488156"/>
                  <a:gd name="connsiteY17" fmla="*/ 325348 h 705920"/>
                  <a:gd name="connsiteX18" fmla="*/ 164308 w 488156"/>
                  <a:gd name="connsiteY18" fmla="*/ 270580 h 705920"/>
                  <a:gd name="connsiteX19" fmla="*/ 130968 w 488156"/>
                  <a:gd name="connsiteY19" fmla="*/ 239624 h 705920"/>
                  <a:gd name="connsiteX20" fmla="*/ 50004 w 488156"/>
                  <a:gd name="connsiteY20" fmla="*/ 215810 h 705920"/>
                  <a:gd name="connsiteX21" fmla="*/ 50004 w 488156"/>
                  <a:gd name="connsiteY21" fmla="*/ 156280 h 705920"/>
                  <a:gd name="connsiteX22" fmla="*/ 0 w 488156"/>
                  <a:gd name="connsiteY22" fmla="*/ 106272 h 705920"/>
                  <a:gd name="connsiteX23" fmla="*/ 7144 w 488156"/>
                  <a:gd name="connsiteY23" fmla="*/ 61028 h 705920"/>
                  <a:gd name="connsiteX24" fmla="*/ 66676 w 488156"/>
                  <a:gd name="connsiteY24" fmla="*/ 51504 h 705920"/>
                  <a:gd name="connsiteX25" fmla="*/ 85724 w 488156"/>
                  <a:gd name="connsiteY25" fmla="*/ 1498 h 705920"/>
                  <a:gd name="connsiteX26" fmla="*/ 119408 w 488156"/>
                  <a:gd name="connsiteY26" fmla="*/ 0 h 70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88156" h="705920">
                    <a:moveTo>
                      <a:pt x="119408" y="0"/>
                    </a:moveTo>
                    <a:lnTo>
                      <a:pt x="164308" y="70554"/>
                    </a:lnTo>
                    <a:lnTo>
                      <a:pt x="297656" y="127704"/>
                    </a:lnTo>
                    <a:lnTo>
                      <a:pt x="383380" y="194380"/>
                    </a:lnTo>
                    <a:lnTo>
                      <a:pt x="488156" y="222954"/>
                    </a:lnTo>
                    <a:lnTo>
                      <a:pt x="450056" y="318204"/>
                    </a:lnTo>
                    <a:lnTo>
                      <a:pt x="488156" y="422980"/>
                    </a:lnTo>
                    <a:lnTo>
                      <a:pt x="459580" y="613480"/>
                    </a:lnTo>
                    <a:lnTo>
                      <a:pt x="431004" y="699204"/>
                    </a:lnTo>
                    <a:lnTo>
                      <a:pt x="428764" y="705920"/>
                    </a:lnTo>
                    <a:lnTo>
                      <a:pt x="157164" y="696824"/>
                    </a:lnTo>
                    <a:lnTo>
                      <a:pt x="126204" y="568236"/>
                    </a:lnTo>
                    <a:lnTo>
                      <a:pt x="295276" y="549184"/>
                    </a:lnTo>
                    <a:lnTo>
                      <a:pt x="285748" y="463460"/>
                    </a:lnTo>
                    <a:lnTo>
                      <a:pt x="164308" y="458698"/>
                    </a:lnTo>
                    <a:cubicBezTo>
                      <a:pt x="165100" y="437268"/>
                      <a:pt x="165892" y="415836"/>
                      <a:pt x="166688" y="394404"/>
                    </a:cubicBezTo>
                    <a:lnTo>
                      <a:pt x="133348" y="356304"/>
                    </a:lnTo>
                    <a:lnTo>
                      <a:pt x="157164" y="325348"/>
                    </a:lnTo>
                    <a:lnTo>
                      <a:pt x="164308" y="270580"/>
                    </a:lnTo>
                    <a:lnTo>
                      <a:pt x="130968" y="239624"/>
                    </a:lnTo>
                    <a:lnTo>
                      <a:pt x="50004" y="215810"/>
                    </a:lnTo>
                    <a:lnTo>
                      <a:pt x="50004" y="156280"/>
                    </a:lnTo>
                    <a:lnTo>
                      <a:pt x="0" y="106272"/>
                    </a:lnTo>
                    <a:lnTo>
                      <a:pt x="7144" y="61028"/>
                    </a:lnTo>
                    <a:lnTo>
                      <a:pt x="66676" y="51504"/>
                    </a:lnTo>
                    <a:lnTo>
                      <a:pt x="85724" y="1498"/>
                    </a:lnTo>
                    <a:lnTo>
                      <a:pt x="11940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9" name="フリーフォーム: 図形 698">
                <a:extLst>
                  <a:ext uri="{FF2B5EF4-FFF2-40B4-BE49-F238E27FC236}">
                    <a16:creationId xmlns:a16="http://schemas.microsoft.com/office/drawing/2014/main" id="{4AC25FC2-8841-43A4-8BA6-AD3B13F38AFF}"/>
                  </a:ext>
                </a:extLst>
              </p:cNvPr>
              <p:cNvSpPr/>
              <p:nvPr/>
            </p:nvSpPr>
            <p:spPr>
              <a:xfrm>
                <a:off x="36840624" y="28608338"/>
                <a:ext cx="621200" cy="1300162"/>
              </a:xfrm>
              <a:custGeom>
                <a:avLst/>
                <a:gdLst>
                  <a:gd name="connsiteX0" fmla="*/ 30652 w 621200"/>
                  <a:gd name="connsiteY0" fmla="*/ 0 h 1300162"/>
                  <a:gd name="connsiteX1" fmla="*/ 268776 w 621200"/>
                  <a:gd name="connsiteY1" fmla="*/ 33338 h 1300162"/>
                  <a:gd name="connsiteX2" fmla="*/ 283064 w 621200"/>
                  <a:gd name="connsiteY2" fmla="*/ 166686 h 1300162"/>
                  <a:gd name="connsiteX3" fmla="*/ 352120 w 621200"/>
                  <a:gd name="connsiteY3" fmla="*/ 161926 h 1300162"/>
                  <a:gd name="connsiteX4" fmla="*/ 342596 w 621200"/>
                  <a:gd name="connsiteY4" fmla="*/ 276226 h 1300162"/>
                  <a:gd name="connsiteX5" fmla="*/ 304496 w 621200"/>
                  <a:gd name="connsiteY5" fmla="*/ 319086 h 1300162"/>
                  <a:gd name="connsiteX6" fmla="*/ 316400 w 621200"/>
                  <a:gd name="connsiteY6" fmla="*/ 352426 h 1300162"/>
                  <a:gd name="connsiteX7" fmla="*/ 399744 w 621200"/>
                  <a:gd name="connsiteY7" fmla="*/ 390526 h 1300162"/>
                  <a:gd name="connsiteX8" fmla="*/ 411652 w 621200"/>
                  <a:gd name="connsiteY8" fmla="*/ 550068 h 1300162"/>
                  <a:gd name="connsiteX9" fmla="*/ 447368 w 621200"/>
                  <a:gd name="connsiteY9" fmla="*/ 619126 h 1300162"/>
                  <a:gd name="connsiteX10" fmla="*/ 480708 w 621200"/>
                  <a:gd name="connsiteY10" fmla="*/ 626268 h 1300162"/>
                  <a:gd name="connsiteX11" fmla="*/ 478328 w 621200"/>
                  <a:gd name="connsiteY11" fmla="*/ 647700 h 1300162"/>
                  <a:gd name="connsiteX12" fmla="*/ 466420 w 621200"/>
                  <a:gd name="connsiteY12" fmla="*/ 754856 h 1300162"/>
                  <a:gd name="connsiteX13" fmla="*/ 621200 w 621200"/>
                  <a:gd name="connsiteY13" fmla="*/ 895350 h 1300162"/>
                  <a:gd name="connsiteX14" fmla="*/ 602152 w 621200"/>
                  <a:gd name="connsiteY14" fmla="*/ 926306 h 1300162"/>
                  <a:gd name="connsiteX15" fmla="*/ 530712 w 621200"/>
                  <a:gd name="connsiteY15" fmla="*/ 950118 h 1300162"/>
                  <a:gd name="connsiteX16" fmla="*/ 525952 w 621200"/>
                  <a:gd name="connsiteY16" fmla="*/ 1083468 h 1300162"/>
                  <a:gd name="connsiteX17" fmla="*/ 490232 w 621200"/>
                  <a:gd name="connsiteY17" fmla="*/ 1112042 h 1300162"/>
                  <a:gd name="connsiteX18" fmla="*/ 390220 w 621200"/>
                  <a:gd name="connsiteY18" fmla="*/ 1112042 h 1300162"/>
                  <a:gd name="connsiteX19" fmla="*/ 360868 w 621200"/>
                  <a:gd name="connsiteY19" fmla="*/ 1227812 h 1300162"/>
                  <a:gd name="connsiteX20" fmla="*/ 319576 w 621200"/>
                  <a:gd name="connsiteY20" fmla="*/ 1198562 h 1300162"/>
                  <a:gd name="connsiteX21" fmla="*/ 211624 w 621200"/>
                  <a:gd name="connsiteY21" fmla="*/ 1300162 h 1300162"/>
                  <a:gd name="connsiteX22" fmla="*/ 129076 w 621200"/>
                  <a:gd name="connsiteY22" fmla="*/ 1243012 h 1300162"/>
                  <a:gd name="connsiteX23" fmla="*/ 122728 w 621200"/>
                  <a:gd name="connsiteY23" fmla="*/ 1090612 h 1300162"/>
                  <a:gd name="connsiteX24" fmla="*/ 14776 w 621200"/>
                  <a:gd name="connsiteY24" fmla="*/ 1020762 h 1300162"/>
                  <a:gd name="connsiteX25" fmla="*/ 97328 w 621200"/>
                  <a:gd name="connsiteY25" fmla="*/ 950912 h 1300162"/>
                  <a:gd name="connsiteX26" fmla="*/ 116376 w 621200"/>
                  <a:gd name="connsiteY26" fmla="*/ 823912 h 1300162"/>
                  <a:gd name="connsiteX27" fmla="*/ 78276 w 621200"/>
                  <a:gd name="connsiteY27" fmla="*/ 722312 h 1300162"/>
                  <a:gd name="connsiteX28" fmla="*/ 116376 w 621200"/>
                  <a:gd name="connsiteY28" fmla="*/ 658812 h 1300162"/>
                  <a:gd name="connsiteX29" fmla="*/ 129076 w 621200"/>
                  <a:gd name="connsiteY29" fmla="*/ 531812 h 1300162"/>
                  <a:gd name="connsiteX30" fmla="*/ 141776 w 621200"/>
                  <a:gd name="connsiteY30" fmla="*/ 487362 h 1300162"/>
                  <a:gd name="connsiteX31" fmla="*/ 135424 w 621200"/>
                  <a:gd name="connsiteY31" fmla="*/ 385762 h 1300162"/>
                  <a:gd name="connsiteX32" fmla="*/ 65576 w 621200"/>
                  <a:gd name="connsiteY32" fmla="*/ 328612 h 1300162"/>
                  <a:gd name="connsiteX33" fmla="*/ 52876 w 621200"/>
                  <a:gd name="connsiteY33" fmla="*/ 265112 h 1300162"/>
                  <a:gd name="connsiteX34" fmla="*/ 65576 w 621200"/>
                  <a:gd name="connsiteY34" fmla="*/ 207962 h 1300162"/>
                  <a:gd name="connsiteX35" fmla="*/ 2076 w 621200"/>
                  <a:gd name="connsiteY35" fmla="*/ 30162 h 1300162"/>
                  <a:gd name="connsiteX36" fmla="*/ 0 w 621200"/>
                  <a:gd name="connsiteY36" fmla="*/ 30654 h 1300162"/>
                  <a:gd name="connsiteX37" fmla="*/ 30652 w 621200"/>
                  <a:gd name="connsiteY37" fmla="*/ 0 h 1300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621200" h="1300162">
                    <a:moveTo>
                      <a:pt x="30652" y="0"/>
                    </a:moveTo>
                    <a:lnTo>
                      <a:pt x="268776" y="33338"/>
                    </a:lnTo>
                    <a:lnTo>
                      <a:pt x="283064" y="166686"/>
                    </a:lnTo>
                    <a:lnTo>
                      <a:pt x="352120" y="161926"/>
                    </a:lnTo>
                    <a:lnTo>
                      <a:pt x="342596" y="276226"/>
                    </a:lnTo>
                    <a:lnTo>
                      <a:pt x="304496" y="319086"/>
                    </a:lnTo>
                    <a:lnTo>
                      <a:pt x="316400" y="352426"/>
                    </a:lnTo>
                    <a:lnTo>
                      <a:pt x="399744" y="390526"/>
                    </a:lnTo>
                    <a:lnTo>
                      <a:pt x="411652" y="550068"/>
                    </a:lnTo>
                    <a:lnTo>
                      <a:pt x="447368" y="619126"/>
                    </a:lnTo>
                    <a:lnTo>
                      <a:pt x="480708" y="626268"/>
                    </a:lnTo>
                    <a:lnTo>
                      <a:pt x="478328" y="647700"/>
                    </a:lnTo>
                    <a:lnTo>
                      <a:pt x="466420" y="754856"/>
                    </a:lnTo>
                    <a:lnTo>
                      <a:pt x="621200" y="895350"/>
                    </a:lnTo>
                    <a:lnTo>
                      <a:pt x="602152" y="926306"/>
                    </a:lnTo>
                    <a:lnTo>
                      <a:pt x="530712" y="950118"/>
                    </a:lnTo>
                    <a:lnTo>
                      <a:pt x="525952" y="1083468"/>
                    </a:lnTo>
                    <a:lnTo>
                      <a:pt x="490232" y="1112042"/>
                    </a:lnTo>
                    <a:lnTo>
                      <a:pt x="390220" y="1112042"/>
                    </a:lnTo>
                    <a:lnTo>
                      <a:pt x="360868" y="1227812"/>
                    </a:lnTo>
                    <a:lnTo>
                      <a:pt x="319576" y="1198562"/>
                    </a:lnTo>
                    <a:lnTo>
                      <a:pt x="211624" y="1300162"/>
                    </a:lnTo>
                    <a:lnTo>
                      <a:pt x="129076" y="1243012"/>
                    </a:lnTo>
                    <a:lnTo>
                      <a:pt x="122728" y="1090612"/>
                    </a:lnTo>
                    <a:lnTo>
                      <a:pt x="14776" y="1020762"/>
                    </a:lnTo>
                    <a:lnTo>
                      <a:pt x="97328" y="950912"/>
                    </a:lnTo>
                    <a:lnTo>
                      <a:pt x="116376" y="823912"/>
                    </a:lnTo>
                    <a:lnTo>
                      <a:pt x="78276" y="722312"/>
                    </a:lnTo>
                    <a:lnTo>
                      <a:pt x="116376" y="658812"/>
                    </a:lnTo>
                    <a:lnTo>
                      <a:pt x="129076" y="531812"/>
                    </a:lnTo>
                    <a:lnTo>
                      <a:pt x="141776" y="487362"/>
                    </a:lnTo>
                    <a:lnTo>
                      <a:pt x="135424" y="385762"/>
                    </a:lnTo>
                    <a:lnTo>
                      <a:pt x="65576" y="328612"/>
                    </a:lnTo>
                    <a:lnTo>
                      <a:pt x="52876" y="265112"/>
                    </a:lnTo>
                    <a:lnTo>
                      <a:pt x="65576" y="207962"/>
                    </a:lnTo>
                    <a:lnTo>
                      <a:pt x="2076" y="30162"/>
                    </a:lnTo>
                    <a:lnTo>
                      <a:pt x="0" y="30654"/>
                    </a:lnTo>
                    <a:lnTo>
                      <a:pt x="3065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0" name="フリーフォーム: 図形 699">
                <a:extLst>
                  <a:ext uri="{FF2B5EF4-FFF2-40B4-BE49-F238E27FC236}">
                    <a16:creationId xmlns:a16="http://schemas.microsoft.com/office/drawing/2014/main" id="{27643133-7BD6-47DF-B019-1BA8E80E7F43}"/>
                  </a:ext>
                </a:extLst>
              </p:cNvPr>
              <p:cNvSpPr/>
              <p:nvPr/>
            </p:nvSpPr>
            <p:spPr>
              <a:xfrm>
                <a:off x="38093236" y="29203650"/>
                <a:ext cx="380620" cy="469900"/>
              </a:xfrm>
              <a:custGeom>
                <a:avLst/>
                <a:gdLst>
                  <a:gd name="connsiteX0" fmla="*/ 178212 w 380620"/>
                  <a:gd name="connsiteY0" fmla="*/ 0 h 469900"/>
                  <a:gd name="connsiteX1" fmla="*/ 290132 w 380620"/>
                  <a:gd name="connsiteY1" fmla="*/ 0 h 469900"/>
                  <a:gd name="connsiteX2" fmla="*/ 297276 w 380620"/>
                  <a:gd name="connsiteY2" fmla="*/ 78582 h 469900"/>
                  <a:gd name="connsiteX3" fmla="*/ 313944 w 380620"/>
                  <a:gd name="connsiteY3" fmla="*/ 95250 h 469900"/>
                  <a:gd name="connsiteX4" fmla="*/ 380620 w 380620"/>
                  <a:gd name="connsiteY4" fmla="*/ 126206 h 469900"/>
                  <a:gd name="connsiteX5" fmla="*/ 371096 w 380620"/>
                  <a:gd name="connsiteY5" fmla="*/ 200026 h 469900"/>
                  <a:gd name="connsiteX6" fmla="*/ 282988 w 380620"/>
                  <a:gd name="connsiteY6" fmla="*/ 290514 h 469900"/>
                  <a:gd name="connsiteX7" fmla="*/ 316328 w 380620"/>
                  <a:gd name="connsiteY7" fmla="*/ 359570 h 469900"/>
                  <a:gd name="connsiteX8" fmla="*/ 317264 w 380620"/>
                  <a:gd name="connsiteY8" fmla="*/ 464254 h 469900"/>
                  <a:gd name="connsiteX9" fmla="*/ 159164 w 380620"/>
                  <a:gd name="connsiteY9" fmla="*/ 469900 h 469900"/>
                  <a:gd name="connsiteX10" fmla="*/ 127412 w 380620"/>
                  <a:gd name="connsiteY10" fmla="*/ 381000 h 469900"/>
                  <a:gd name="connsiteX11" fmla="*/ 0 w 380620"/>
                  <a:gd name="connsiteY11" fmla="*/ 358248 h 469900"/>
                  <a:gd name="connsiteX12" fmla="*/ 87728 w 380620"/>
                  <a:gd name="connsiteY12" fmla="*/ 259556 h 469900"/>
                  <a:gd name="connsiteX13" fmla="*/ 87728 w 380620"/>
                  <a:gd name="connsiteY13" fmla="*/ 73818 h 469900"/>
                  <a:gd name="connsiteX14" fmla="*/ 178212 w 380620"/>
                  <a:gd name="connsiteY14" fmla="*/ 0 h 469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80620" h="469900">
                    <a:moveTo>
                      <a:pt x="178212" y="0"/>
                    </a:moveTo>
                    <a:lnTo>
                      <a:pt x="290132" y="0"/>
                    </a:lnTo>
                    <a:lnTo>
                      <a:pt x="297276" y="78582"/>
                    </a:lnTo>
                    <a:lnTo>
                      <a:pt x="313944" y="95250"/>
                    </a:lnTo>
                    <a:lnTo>
                      <a:pt x="380620" y="126206"/>
                    </a:lnTo>
                    <a:lnTo>
                      <a:pt x="371096" y="200026"/>
                    </a:lnTo>
                    <a:lnTo>
                      <a:pt x="282988" y="290514"/>
                    </a:lnTo>
                    <a:lnTo>
                      <a:pt x="316328" y="359570"/>
                    </a:lnTo>
                    <a:lnTo>
                      <a:pt x="317264" y="464254"/>
                    </a:lnTo>
                    <a:lnTo>
                      <a:pt x="159164" y="469900"/>
                    </a:lnTo>
                    <a:lnTo>
                      <a:pt x="127412" y="381000"/>
                    </a:lnTo>
                    <a:lnTo>
                      <a:pt x="0" y="358248"/>
                    </a:lnTo>
                    <a:lnTo>
                      <a:pt x="87728" y="259556"/>
                    </a:lnTo>
                    <a:lnTo>
                      <a:pt x="87728" y="73818"/>
                    </a:lnTo>
                    <a:lnTo>
                      <a:pt x="17821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1" name="フリーフォーム: 図形 700">
                <a:extLst>
                  <a:ext uri="{FF2B5EF4-FFF2-40B4-BE49-F238E27FC236}">
                    <a16:creationId xmlns:a16="http://schemas.microsoft.com/office/drawing/2014/main" id="{36F70DD3-D0AF-45A7-8C97-E59A4DD44B1A}"/>
                  </a:ext>
                </a:extLst>
              </p:cNvPr>
              <p:cNvSpPr/>
              <p:nvPr/>
            </p:nvSpPr>
            <p:spPr>
              <a:xfrm>
                <a:off x="38640544" y="29320332"/>
                <a:ext cx="371164" cy="302418"/>
              </a:xfrm>
              <a:custGeom>
                <a:avLst/>
                <a:gdLst>
                  <a:gd name="connsiteX0" fmla="*/ 342900 w 371164"/>
                  <a:gd name="connsiteY0" fmla="*/ 0 h 302418"/>
                  <a:gd name="connsiteX1" fmla="*/ 371164 w 371164"/>
                  <a:gd name="connsiteY1" fmla="*/ 32682 h 302418"/>
                  <a:gd name="connsiteX2" fmla="*/ 364332 w 371164"/>
                  <a:gd name="connsiteY2" fmla="*/ 35718 h 302418"/>
                  <a:gd name="connsiteX3" fmla="*/ 330244 w 371164"/>
                  <a:gd name="connsiteY3" fmla="*/ 240256 h 302418"/>
                  <a:gd name="connsiteX4" fmla="*/ 221456 w 371164"/>
                  <a:gd name="connsiteY4" fmla="*/ 302418 h 302418"/>
                  <a:gd name="connsiteX5" fmla="*/ 166320 w 371164"/>
                  <a:gd name="connsiteY5" fmla="*/ 263824 h 302418"/>
                  <a:gd name="connsiteX6" fmla="*/ 164304 w 371164"/>
                  <a:gd name="connsiteY6" fmla="*/ 259556 h 302418"/>
                  <a:gd name="connsiteX7" fmla="*/ 71436 w 371164"/>
                  <a:gd name="connsiteY7" fmla="*/ 178592 h 302418"/>
                  <a:gd name="connsiteX8" fmla="*/ 80960 w 371164"/>
                  <a:gd name="connsiteY8" fmla="*/ 135732 h 302418"/>
                  <a:gd name="connsiteX9" fmla="*/ 0 w 371164"/>
                  <a:gd name="connsiteY9" fmla="*/ 114300 h 302418"/>
                  <a:gd name="connsiteX10" fmla="*/ 14288 w 371164"/>
                  <a:gd name="connsiteY10" fmla="*/ 47624 h 302418"/>
                  <a:gd name="connsiteX11" fmla="*/ 85724 w 371164"/>
                  <a:gd name="connsiteY11" fmla="*/ 61912 h 302418"/>
                  <a:gd name="connsiteX12" fmla="*/ 111920 w 371164"/>
                  <a:gd name="connsiteY12" fmla="*/ 19048 h 302418"/>
                  <a:gd name="connsiteX13" fmla="*/ 166688 w 371164"/>
                  <a:gd name="connsiteY13" fmla="*/ 35718 h 302418"/>
                  <a:gd name="connsiteX14" fmla="*/ 159544 w 371164"/>
                  <a:gd name="connsiteY14" fmla="*/ 76200 h 302418"/>
                  <a:gd name="connsiteX15" fmla="*/ 242888 w 371164"/>
                  <a:gd name="connsiteY15" fmla="*/ 69056 h 302418"/>
                  <a:gd name="connsiteX16" fmla="*/ 342900 w 371164"/>
                  <a:gd name="connsiteY16" fmla="*/ 0 h 302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71164" h="302418">
                    <a:moveTo>
                      <a:pt x="342900" y="0"/>
                    </a:moveTo>
                    <a:lnTo>
                      <a:pt x="371164" y="32682"/>
                    </a:lnTo>
                    <a:lnTo>
                      <a:pt x="364332" y="35718"/>
                    </a:lnTo>
                    <a:lnTo>
                      <a:pt x="330244" y="240256"/>
                    </a:lnTo>
                    <a:lnTo>
                      <a:pt x="221456" y="302418"/>
                    </a:lnTo>
                    <a:lnTo>
                      <a:pt x="166320" y="263824"/>
                    </a:lnTo>
                    <a:lnTo>
                      <a:pt x="164304" y="259556"/>
                    </a:lnTo>
                    <a:lnTo>
                      <a:pt x="71436" y="178592"/>
                    </a:lnTo>
                    <a:lnTo>
                      <a:pt x="80960" y="135732"/>
                    </a:lnTo>
                    <a:lnTo>
                      <a:pt x="0" y="114300"/>
                    </a:lnTo>
                    <a:lnTo>
                      <a:pt x="14288" y="47624"/>
                    </a:lnTo>
                    <a:lnTo>
                      <a:pt x="85724" y="61912"/>
                    </a:lnTo>
                    <a:lnTo>
                      <a:pt x="111920" y="19048"/>
                    </a:lnTo>
                    <a:lnTo>
                      <a:pt x="166688" y="35718"/>
                    </a:lnTo>
                    <a:lnTo>
                      <a:pt x="159544" y="76200"/>
                    </a:lnTo>
                    <a:lnTo>
                      <a:pt x="242888" y="69056"/>
                    </a:lnTo>
                    <a:lnTo>
                      <a:pt x="3429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2" name="フリーフォーム: 図形 701">
                <a:extLst>
                  <a:ext uri="{FF2B5EF4-FFF2-40B4-BE49-F238E27FC236}">
                    <a16:creationId xmlns:a16="http://schemas.microsoft.com/office/drawing/2014/main" id="{04632B85-D563-4312-9566-9FC5445B52BA}"/>
                  </a:ext>
                </a:extLst>
              </p:cNvPr>
              <p:cNvSpPr/>
              <p:nvPr/>
            </p:nvSpPr>
            <p:spPr>
              <a:xfrm>
                <a:off x="37261800" y="29592758"/>
                <a:ext cx="554400" cy="804692"/>
              </a:xfrm>
              <a:custGeom>
                <a:avLst/>
                <a:gdLst>
                  <a:gd name="connsiteX0" fmla="*/ 554400 w 554400"/>
                  <a:gd name="connsiteY0" fmla="*/ 0 h 804692"/>
                  <a:gd name="connsiteX1" fmla="*/ 546100 w 554400"/>
                  <a:gd name="connsiteY1" fmla="*/ 195092 h 804692"/>
                  <a:gd name="connsiteX2" fmla="*/ 463552 w 554400"/>
                  <a:gd name="connsiteY2" fmla="*/ 258592 h 804692"/>
                  <a:gd name="connsiteX3" fmla="*/ 495300 w 554400"/>
                  <a:gd name="connsiteY3" fmla="*/ 341142 h 804692"/>
                  <a:gd name="connsiteX4" fmla="*/ 482600 w 554400"/>
                  <a:gd name="connsiteY4" fmla="*/ 512592 h 804692"/>
                  <a:gd name="connsiteX5" fmla="*/ 514352 w 554400"/>
                  <a:gd name="connsiteY5" fmla="*/ 582442 h 804692"/>
                  <a:gd name="connsiteX6" fmla="*/ 533400 w 554400"/>
                  <a:gd name="connsiteY6" fmla="*/ 684042 h 804692"/>
                  <a:gd name="connsiteX7" fmla="*/ 412752 w 554400"/>
                  <a:gd name="connsiteY7" fmla="*/ 804692 h 804692"/>
                  <a:gd name="connsiteX8" fmla="*/ 196848 w 554400"/>
                  <a:gd name="connsiteY8" fmla="*/ 779292 h 804692"/>
                  <a:gd name="connsiteX9" fmla="*/ 177800 w 554400"/>
                  <a:gd name="connsiteY9" fmla="*/ 696742 h 804692"/>
                  <a:gd name="connsiteX10" fmla="*/ 101600 w 554400"/>
                  <a:gd name="connsiteY10" fmla="*/ 677692 h 804692"/>
                  <a:gd name="connsiteX11" fmla="*/ 95248 w 554400"/>
                  <a:gd name="connsiteY11" fmla="*/ 588792 h 804692"/>
                  <a:gd name="connsiteX12" fmla="*/ 0 w 554400"/>
                  <a:gd name="connsiteY12" fmla="*/ 461792 h 804692"/>
                  <a:gd name="connsiteX13" fmla="*/ 43472 w 554400"/>
                  <a:gd name="connsiteY13" fmla="*/ 342240 h 804692"/>
                  <a:gd name="connsiteX14" fmla="*/ 104776 w 554400"/>
                  <a:gd name="connsiteY14" fmla="*/ 346698 h 804692"/>
                  <a:gd name="connsiteX15" fmla="*/ 240504 w 554400"/>
                  <a:gd name="connsiteY15" fmla="*/ 270498 h 804692"/>
                  <a:gd name="connsiteX16" fmla="*/ 371476 w 554400"/>
                  <a:gd name="connsiteY16" fmla="*/ 291930 h 804692"/>
                  <a:gd name="connsiteX17" fmla="*/ 381000 w 554400"/>
                  <a:gd name="connsiteY17" fmla="*/ 165722 h 804692"/>
                  <a:gd name="connsiteX18" fmla="*/ 450056 w 554400"/>
                  <a:gd name="connsiteY18" fmla="*/ 56186 h 804692"/>
                  <a:gd name="connsiteX19" fmla="*/ 554400 w 554400"/>
                  <a:gd name="connsiteY19" fmla="*/ 0 h 804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54400" h="804692">
                    <a:moveTo>
                      <a:pt x="554400" y="0"/>
                    </a:moveTo>
                    <a:lnTo>
                      <a:pt x="546100" y="195092"/>
                    </a:lnTo>
                    <a:lnTo>
                      <a:pt x="463552" y="258592"/>
                    </a:lnTo>
                    <a:lnTo>
                      <a:pt x="495300" y="341142"/>
                    </a:lnTo>
                    <a:lnTo>
                      <a:pt x="482600" y="512592"/>
                    </a:lnTo>
                    <a:lnTo>
                      <a:pt x="514352" y="582442"/>
                    </a:lnTo>
                    <a:lnTo>
                      <a:pt x="533400" y="684042"/>
                    </a:lnTo>
                    <a:lnTo>
                      <a:pt x="412752" y="804692"/>
                    </a:lnTo>
                    <a:lnTo>
                      <a:pt x="196848" y="779292"/>
                    </a:lnTo>
                    <a:lnTo>
                      <a:pt x="177800" y="696742"/>
                    </a:lnTo>
                    <a:lnTo>
                      <a:pt x="101600" y="677692"/>
                    </a:lnTo>
                    <a:lnTo>
                      <a:pt x="95248" y="588792"/>
                    </a:lnTo>
                    <a:lnTo>
                      <a:pt x="0" y="461792"/>
                    </a:lnTo>
                    <a:lnTo>
                      <a:pt x="43472" y="342240"/>
                    </a:lnTo>
                    <a:lnTo>
                      <a:pt x="104776" y="346698"/>
                    </a:lnTo>
                    <a:lnTo>
                      <a:pt x="240504" y="270498"/>
                    </a:lnTo>
                    <a:lnTo>
                      <a:pt x="371476" y="291930"/>
                    </a:lnTo>
                    <a:lnTo>
                      <a:pt x="381000" y="165722"/>
                    </a:lnTo>
                    <a:lnTo>
                      <a:pt x="450056" y="56186"/>
                    </a:lnTo>
                    <a:lnTo>
                      <a:pt x="5544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3" name="フリーフォーム: 図形 702">
                <a:extLst>
                  <a:ext uri="{FF2B5EF4-FFF2-40B4-BE49-F238E27FC236}">
                    <a16:creationId xmlns:a16="http://schemas.microsoft.com/office/drawing/2014/main" id="{64E1B551-BBBB-4EE7-9F65-8EBF2E027408}"/>
                  </a:ext>
                </a:extLst>
              </p:cNvPr>
              <p:cNvSpPr/>
              <p:nvPr/>
            </p:nvSpPr>
            <p:spPr>
              <a:xfrm>
                <a:off x="38672396" y="27832050"/>
                <a:ext cx="522980" cy="445294"/>
              </a:xfrm>
              <a:custGeom>
                <a:avLst/>
                <a:gdLst>
                  <a:gd name="connsiteX0" fmla="*/ 294380 w 522980"/>
                  <a:gd name="connsiteY0" fmla="*/ 0 h 445294"/>
                  <a:gd name="connsiteX1" fmla="*/ 332480 w 522980"/>
                  <a:gd name="connsiteY1" fmla="*/ 23814 h 445294"/>
                  <a:gd name="connsiteX2" fmla="*/ 369024 w 522980"/>
                  <a:gd name="connsiteY2" fmla="*/ 10110 h 445294"/>
                  <a:gd name="connsiteX3" fmla="*/ 408680 w 522980"/>
                  <a:gd name="connsiteY3" fmla="*/ 76200 h 445294"/>
                  <a:gd name="connsiteX4" fmla="*/ 446780 w 522980"/>
                  <a:gd name="connsiteY4" fmla="*/ 85726 h 445294"/>
                  <a:gd name="connsiteX5" fmla="*/ 446780 w 522980"/>
                  <a:gd name="connsiteY5" fmla="*/ 190500 h 445294"/>
                  <a:gd name="connsiteX6" fmla="*/ 522980 w 522980"/>
                  <a:gd name="connsiteY6" fmla="*/ 247650 h 445294"/>
                  <a:gd name="connsiteX7" fmla="*/ 500168 w 522980"/>
                  <a:gd name="connsiteY7" fmla="*/ 308484 h 445294"/>
                  <a:gd name="connsiteX8" fmla="*/ 425348 w 522980"/>
                  <a:gd name="connsiteY8" fmla="*/ 316706 h 445294"/>
                  <a:gd name="connsiteX9" fmla="*/ 325336 w 522980"/>
                  <a:gd name="connsiteY9" fmla="*/ 288130 h 445294"/>
                  <a:gd name="connsiteX10" fmla="*/ 244372 w 522980"/>
                  <a:gd name="connsiteY10" fmla="*/ 330994 h 445294"/>
                  <a:gd name="connsiteX11" fmla="*/ 199128 w 522980"/>
                  <a:gd name="connsiteY11" fmla="*/ 321470 h 445294"/>
                  <a:gd name="connsiteX12" fmla="*/ 87212 w 522980"/>
                  <a:gd name="connsiteY12" fmla="*/ 445294 h 445294"/>
                  <a:gd name="connsiteX13" fmla="*/ 0 w 522980"/>
                  <a:gd name="connsiteY13" fmla="*/ 307768 h 445294"/>
                  <a:gd name="connsiteX14" fmla="*/ 137216 w 522980"/>
                  <a:gd name="connsiteY14" fmla="*/ 300038 h 445294"/>
                  <a:gd name="connsiteX15" fmla="*/ 151504 w 522980"/>
                  <a:gd name="connsiteY15" fmla="*/ 221456 h 445294"/>
                  <a:gd name="connsiteX16" fmla="*/ 130072 w 522980"/>
                  <a:gd name="connsiteY16" fmla="*/ 192882 h 445294"/>
                  <a:gd name="connsiteX17" fmla="*/ 130072 w 522980"/>
                  <a:gd name="connsiteY17" fmla="*/ 150018 h 445294"/>
                  <a:gd name="connsiteX18" fmla="*/ 91972 w 522980"/>
                  <a:gd name="connsiteY18" fmla="*/ 116682 h 445294"/>
                  <a:gd name="connsiteX19" fmla="*/ 180732 w 522980"/>
                  <a:gd name="connsiteY19" fmla="*/ 19334 h 445294"/>
                  <a:gd name="connsiteX20" fmla="*/ 227704 w 522980"/>
                  <a:gd name="connsiteY20" fmla="*/ 52388 h 445294"/>
                  <a:gd name="connsiteX21" fmla="*/ 294380 w 522980"/>
                  <a:gd name="connsiteY21" fmla="*/ 0 h 445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22980" h="445294">
                    <a:moveTo>
                      <a:pt x="294380" y="0"/>
                    </a:moveTo>
                    <a:lnTo>
                      <a:pt x="332480" y="23814"/>
                    </a:lnTo>
                    <a:lnTo>
                      <a:pt x="369024" y="10110"/>
                    </a:lnTo>
                    <a:lnTo>
                      <a:pt x="408680" y="76200"/>
                    </a:lnTo>
                    <a:lnTo>
                      <a:pt x="446780" y="85726"/>
                    </a:lnTo>
                    <a:lnTo>
                      <a:pt x="446780" y="190500"/>
                    </a:lnTo>
                    <a:lnTo>
                      <a:pt x="522980" y="247650"/>
                    </a:lnTo>
                    <a:lnTo>
                      <a:pt x="500168" y="308484"/>
                    </a:lnTo>
                    <a:lnTo>
                      <a:pt x="425348" y="316706"/>
                    </a:lnTo>
                    <a:lnTo>
                      <a:pt x="325336" y="288130"/>
                    </a:lnTo>
                    <a:lnTo>
                      <a:pt x="244372" y="330994"/>
                    </a:lnTo>
                    <a:lnTo>
                      <a:pt x="199128" y="321470"/>
                    </a:lnTo>
                    <a:lnTo>
                      <a:pt x="87212" y="445294"/>
                    </a:lnTo>
                    <a:lnTo>
                      <a:pt x="0" y="307768"/>
                    </a:lnTo>
                    <a:lnTo>
                      <a:pt x="137216" y="300038"/>
                    </a:lnTo>
                    <a:lnTo>
                      <a:pt x="151504" y="221456"/>
                    </a:lnTo>
                    <a:lnTo>
                      <a:pt x="130072" y="192882"/>
                    </a:lnTo>
                    <a:lnTo>
                      <a:pt x="130072" y="150018"/>
                    </a:lnTo>
                    <a:lnTo>
                      <a:pt x="91972" y="116682"/>
                    </a:lnTo>
                    <a:lnTo>
                      <a:pt x="180732" y="19334"/>
                    </a:lnTo>
                    <a:lnTo>
                      <a:pt x="227704" y="52388"/>
                    </a:lnTo>
                    <a:lnTo>
                      <a:pt x="29438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4" name="フリーフォーム: 図形 703">
                <a:extLst>
                  <a:ext uri="{FF2B5EF4-FFF2-40B4-BE49-F238E27FC236}">
                    <a16:creationId xmlns:a16="http://schemas.microsoft.com/office/drawing/2014/main" id="{486009AC-5360-459E-8D31-895FE1E0B122}"/>
                  </a:ext>
                </a:extLst>
              </p:cNvPr>
              <p:cNvSpPr/>
              <p:nvPr/>
            </p:nvSpPr>
            <p:spPr>
              <a:xfrm>
                <a:off x="37071616" y="28148756"/>
                <a:ext cx="680720" cy="426244"/>
              </a:xfrm>
              <a:custGeom>
                <a:avLst/>
                <a:gdLst>
                  <a:gd name="connsiteX0" fmla="*/ 594996 w 680720"/>
                  <a:gd name="connsiteY0" fmla="*/ 0 h 426244"/>
                  <a:gd name="connsiteX1" fmla="*/ 642624 w 680720"/>
                  <a:gd name="connsiteY1" fmla="*/ 2382 h 426244"/>
                  <a:gd name="connsiteX2" fmla="*/ 642992 w 680720"/>
                  <a:gd name="connsiteY2" fmla="*/ 1134 h 426244"/>
                  <a:gd name="connsiteX3" fmla="*/ 680720 w 680720"/>
                  <a:gd name="connsiteY3" fmla="*/ 16668 h 426244"/>
                  <a:gd name="connsiteX4" fmla="*/ 659288 w 680720"/>
                  <a:gd name="connsiteY4" fmla="*/ 126208 h 426244"/>
                  <a:gd name="connsiteX5" fmla="*/ 585472 w 680720"/>
                  <a:gd name="connsiteY5" fmla="*/ 209550 h 426244"/>
                  <a:gd name="connsiteX6" fmla="*/ 516416 w 680720"/>
                  <a:gd name="connsiteY6" fmla="*/ 238124 h 426244"/>
                  <a:gd name="connsiteX7" fmla="*/ 516416 w 680720"/>
                  <a:gd name="connsiteY7" fmla="*/ 295276 h 426244"/>
                  <a:gd name="connsiteX8" fmla="*/ 568804 w 680720"/>
                  <a:gd name="connsiteY8" fmla="*/ 376238 h 426244"/>
                  <a:gd name="connsiteX9" fmla="*/ 471172 w 680720"/>
                  <a:gd name="connsiteY9" fmla="*/ 383382 h 426244"/>
                  <a:gd name="connsiteX10" fmla="*/ 466408 w 680720"/>
                  <a:gd name="connsiteY10" fmla="*/ 411956 h 426244"/>
                  <a:gd name="connsiteX11" fmla="*/ 421164 w 680720"/>
                  <a:gd name="connsiteY11" fmla="*/ 426244 h 426244"/>
                  <a:gd name="connsiteX12" fmla="*/ 344964 w 680720"/>
                  <a:gd name="connsiteY12" fmla="*/ 364332 h 426244"/>
                  <a:gd name="connsiteX13" fmla="*/ 240192 w 680720"/>
                  <a:gd name="connsiteY13" fmla="*/ 347664 h 426244"/>
                  <a:gd name="connsiteX14" fmla="*/ 192564 w 680720"/>
                  <a:gd name="connsiteY14" fmla="*/ 328612 h 426244"/>
                  <a:gd name="connsiteX15" fmla="*/ 163992 w 680720"/>
                  <a:gd name="connsiteY15" fmla="*/ 364332 h 426244"/>
                  <a:gd name="connsiteX16" fmla="*/ 68740 w 680720"/>
                  <a:gd name="connsiteY16" fmla="*/ 361950 h 426244"/>
                  <a:gd name="connsiteX17" fmla="*/ 0 w 680720"/>
                  <a:gd name="connsiteY17" fmla="*/ 233064 h 426244"/>
                  <a:gd name="connsiteX18" fmla="*/ 104460 w 680720"/>
                  <a:gd name="connsiteY18" fmla="*/ 221456 h 426244"/>
                  <a:gd name="connsiteX19" fmla="*/ 147320 w 680720"/>
                  <a:gd name="connsiteY19" fmla="*/ 90488 h 426244"/>
                  <a:gd name="connsiteX20" fmla="*/ 242572 w 680720"/>
                  <a:gd name="connsiteY20" fmla="*/ 90488 h 426244"/>
                  <a:gd name="connsiteX21" fmla="*/ 237808 w 680720"/>
                  <a:gd name="connsiteY21" fmla="*/ 4764 h 426244"/>
                  <a:gd name="connsiteX22" fmla="*/ 364016 w 680720"/>
                  <a:gd name="connsiteY22" fmla="*/ 4764 h 426244"/>
                  <a:gd name="connsiteX23" fmla="*/ 442596 w 680720"/>
                  <a:gd name="connsiteY23" fmla="*/ 111920 h 426244"/>
                  <a:gd name="connsiteX24" fmla="*/ 594996 w 680720"/>
                  <a:gd name="connsiteY24" fmla="*/ 0 h 426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80720" h="426244">
                    <a:moveTo>
                      <a:pt x="594996" y="0"/>
                    </a:moveTo>
                    <a:lnTo>
                      <a:pt x="642624" y="2382"/>
                    </a:lnTo>
                    <a:lnTo>
                      <a:pt x="642992" y="1134"/>
                    </a:lnTo>
                    <a:lnTo>
                      <a:pt x="680720" y="16668"/>
                    </a:lnTo>
                    <a:lnTo>
                      <a:pt x="659288" y="126208"/>
                    </a:lnTo>
                    <a:lnTo>
                      <a:pt x="585472" y="209550"/>
                    </a:lnTo>
                    <a:lnTo>
                      <a:pt x="516416" y="238124"/>
                    </a:lnTo>
                    <a:lnTo>
                      <a:pt x="516416" y="295276"/>
                    </a:lnTo>
                    <a:lnTo>
                      <a:pt x="568804" y="376238"/>
                    </a:lnTo>
                    <a:lnTo>
                      <a:pt x="471172" y="383382"/>
                    </a:lnTo>
                    <a:lnTo>
                      <a:pt x="466408" y="411956"/>
                    </a:lnTo>
                    <a:lnTo>
                      <a:pt x="421164" y="426244"/>
                    </a:lnTo>
                    <a:lnTo>
                      <a:pt x="344964" y="364332"/>
                    </a:lnTo>
                    <a:lnTo>
                      <a:pt x="240192" y="347664"/>
                    </a:lnTo>
                    <a:lnTo>
                      <a:pt x="192564" y="328612"/>
                    </a:lnTo>
                    <a:lnTo>
                      <a:pt x="163992" y="364332"/>
                    </a:lnTo>
                    <a:lnTo>
                      <a:pt x="68740" y="361950"/>
                    </a:lnTo>
                    <a:lnTo>
                      <a:pt x="0" y="233064"/>
                    </a:lnTo>
                    <a:lnTo>
                      <a:pt x="104460" y="221456"/>
                    </a:lnTo>
                    <a:lnTo>
                      <a:pt x="147320" y="90488"/>
                    </a:lnTo>
                    <a:lnTo>
                      <a:pt x="242572" y="90488"/>
                    </a:lnTo>
                    <a:lnTo>
                      <a:pt x="237808" y="4764"/>
                    </a:lnTo>
                    <a:lnTo>
                      <a:pt x="364016" y="4764"/>
                    </a:lnTo>
                    <a:lnTo>
                      <a:pt x="442596" y="111920"/>
                    </a:lnTo>
                    <a:lnTo>
                      <a:pt x="59499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5" name="フリーフォーム: 図形 704">
                <a:extLst>
                  <a:ext uri="{FF2B5EF4-FFF2-40B4-BE49-F238E27FC236}">
                    <a16:creationId xmlns:a16="http://schemas.microsoft.com/office/drawing/2014/main" id="{D68D0540-2C4A-4119-B467-8909D1B26190}"/>
                  </a:ext>
                </a:extLst>
              </p:cNvPr>
              <p:cNvSpPr/>
              <p:nvPr/>
            </p:nvSpPr>
            <p:spPr>
              <a:xfrm>
                <a:off x="38979744" y="28991302"/>
                <a:ext cx="584864" cy="361712"/>
              </a:xfrm>
              <a:custGeom>
                <a:avLst/>
                <a:gdLst>
                  <a:gd name="connsiteX0" fmla="*/ 313164 w 584864"/>
                  <a:gd name="connsiteY0" fmla="*/ 0 h 361712"/>
                  <a:gd name="connsiteX1" fmla="*/ 313264 w 584864"/>
                  <a:gd name="connsiteY1" fmla="*/ 418 h 361712"/>
                  <a:gd name="connsiteX2" fmla="*/ 584864 w 584864"/>
                  <a:gd name="connsiteY2" fmla="*/ 9514 h 361712"/>
                  <a:gd name="connsiteX3" fmla="*/ 549008 w 584864"/>
                  <a:gd name="connsiteY3" fmla="*/ 117098 h 361712"/>
                  <a:gd name="connsiteX4" fmla="*/ 425180 w 584864"/>
                  <a:gd name="connsiteY4" fmla="*/ 145674 h 361712"/>
                  <a:gd name="connsiteX5" fmla="*/ 348980 w 584864"/>
                  <a:gd name="connsiteY5" fmla="*/ 250448 h 361712"/>
                  <a:gd name="connsiteX6" fmla="*/ 225156 w 584864"/>
                  <a:gd name="connsiteY6" fmla="*/ 317122 h 361712"/>
                  <a:gd name="connsiteX7" fmla="*/ 110856 w 584864"/>
                  <a:gd name="connsiteY7" fmla="*/ 326648 h 361712"/>
                  <a:gd name="connsiteX8" fmla="*/ 31964 w 584864"/>
                  <a:gd name="connsiteY8" fmla="*/ 361712 h 361712"/>
                  <a:gd name="connsiteX9" fmla="*/ 3700 w 584864"/>
                  <a:gd name="connsiteY9" fmla="*/ 329030 h 361712"/>
                  <a:gd name="connsiteX10" fmla="*/ 0 w 584864"/>
                  <a:gd name="connsiteY10" fmla="*/ 331586 h 361712"/>
                  <a:gd name="connsiteX11" fmla="*/ 32276 w 584864"/>
                  <a:gd name="connsiteY11" fmla="*/ 236162 h 361712"/>
                  <a:gd name="connsiteX12" fmla="*/ 120380 w 584864"/>
                  <a:gd name="connsiteY12" fmla="*/ 164722 h 361712"/>
                  <a:gd name="connsiteX13" fmla="*/ 148956 w 584864"/>
                  <a:gd name="connsiteY13" fmla="*/ 98048 h 361712"/>
                  <a:gd name="connsiteX14" fmla="*/ 227536 w 584864"/>
                  <a:gd name="connsiteY14" fmla="*/ 95666 h 361712"/>
                  <a:gd name="connsiteX15" fmla="*/ 277544 w 584864"/>
                  <a:gd name="connsiteY15" fmla="*/ 21848 h 361712"/>
                  <a:gd name="connsiteX16" fmla="*/ 313164 w 584864"/>
                  <a:gd name="connsiteY16" fmla="*/ 0 h 361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84864" h="361712">
                    <a:moveTo>
                      <a:pt x="313164" y="0"/>
                    </a:moveTo>
                    <a:lnTo>
                      <a:pt x="313264" y="418"/>
                    </a:lnTo>
                    <a:lnTo>
                      <a:pt x="584864" y="9514"/>
                    </a:lnTo>
                    <a:lnTo>
                      <a:pt x="549008" y="117098"/>
                    </a:lnTo>
                    <a:lnTo>
                      <a:pt x="425180" y="145674"/>
                    </a:lnTo>
                    <a:lnTo>
                      <a:pt x="348980" y="250448"/>
                    </a:lnTo>
                    <a:lnTo>
                      <a:pt x="225156" y="317122"/>
                    </a:lnTo>
                    <a:lnTo>
                      <a:pt x="110856" y="326648"/>
                    </a:lnTo>
                    <a:lnTo>
                      <a:pt x="31964" y="361712"/>
                    </a:lnTo>
                    <a:lnTo>
                      <a:pt x="3700" y="329030"/>
                    </a:lnTo>
                    <a:lnTo>
                      <a:pt x="0" y="331586"/>
                    </a:lnTo>
                    <a:lnTo>
                      <a:pt x="32276" y="236162"/>
                    </a:lnTo>
                    <a:lnTo>
                      <a:pt x="120380" y="164722"/>
                    </a:lnTo>
                    <a:lnTo>
                      <a:pt x="148956" y="98048"/>
                    </a:lnTo>
                    <a:lnTo>
                      <a:pt x="227536" y="95666"/>
                    </a:lnTo>
                    <a:lnTo>
                      <a:pt x="277544" y="21848"/>
                    </a:lnTo>
                    <a:lnTo>
                      <a:pt x="31316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6" name="フリーフォーム: 図形 705">
                <a:extLst>
                  <a:ext uri="{FF2B5EF4-FFF2-40B4-BE49-F238E27FC236}">
                    <a16:creationId xmlns:a16="http://schemas.microsoft.com/office/drawing/2014/main" id="{97D99A45-A2F6-43D0-9B87-9AEBA55BE584}"/>
                  </a:ext>
                </a:extLst>
              </p:cNvPr>
              <p:cNvSpPr/>
              <p:nvPr/>
            </p:nvSpPr>
            <p:spPr>
              <a:xfrm>
                <a:off x="38763584" y="28120180"/>
                <a:ext cx="491668" cy="243968"/>
              </a:xfrm>
              <a:custGeom>
                <a:avLst/>
                <a:gdLst>
                  <a:gd name="connsiteX0" fmla="*/ 234148 w 491668"/>
                  <a:gd name="connsiteY0" fmla="*/ 0 h 243968"/>
                  <a:gd name="connsiteX1" fmla="*/ 334160 w 491668"/>
                  <a:gd name="connsiteY1" fmla="*/ 28576 h 243968"/>
                  <a:gd name="connsiteX2" fmla="*/ 408980 w 491668"/>
                  <a:gd name="connsiteY2" fmla="*/ 20354 h 243968"/>
                  <a:gd name="connsiteX3" fmla="*/ 403216 w 491668"/>
                  <a:gd name="connsiteY3" fmla="*/ 35720 h 243968"/>
                  <a:gd name="connsiteX4" fmla="*/ 491668 w 491668"/>
                  <a:gd name="connsiteY4" fmla="*/ 174716 h 243968"/>
                  <a:gd name="connsiteX5" fmla="*/ 457984 w 491668"/>
                  <a:gd name="connsiteY5" fmla="*/ 176214 h 243968"/>
                  <a:gd name="connsiteX6" fmla="*/ 438936 w 491668"/>
                  <a:gd name="connsiteY6" fmla="*/ 226220 h 243968"/>
                  <a:gd name="connsiteX7" fmla="*/ 379404 w 491668"/>
                  <a:gd name="connsiteY7" fmla="*/ 235744 h 243968"/>
                  <a:gd name="connsiteX8" fmla="*/ 378104 w 491668"/>
                  <a:gd name="connsiteY8" fmla="*/ 243968 h 243968"/>
                  <a:gd name="connsiteX9" fmla="*/ 296060 w 491668"/>
                  <a:gd name="connsiteY9" fmla="*/ 192884 h 243968"/>
                  <a:gd name="connsiteX10" fmla="*/ 262720 w 491668"/>
                  <a:gd name="connsiteY10" fmla="*/ 140496 h 243968"/>
                  <a:gd name="connsiteX11" fmla="*/ 167472 w 491668"/>
                  <a:gd name="connsiteY11" fmla="*/ 128588 h 243968"/>
                  <a:gd name="connsiteX12" fmla="*/ 24596 w 491668"/>
                  <a:gd name="connsiteY12" fmla="*/ 197644 h 243968"/>
                  <a:gd name="connsiteX13" fmla="*/ 784 w 491668"/>
                  <a:gd name="connsiteY13" fmla="*/ 157164 h 243968"/>
                  <a:gd name="connsiteX14" fmla="*/ 0 w 491668"/>
                  <a:gd name="connsiteY14" fmla="*/ 152766 h 243968"/>
                  <a:gd name="connsiteX15" fmla="*/ 107940 w 491668"/>
                  <a:gd name="connsiteY15" fmla="*/ 33340 h 243968"/>
                  <a:gd name="connsiteX16" fmla="*/ 153184 w 491668"/>
                  <a:gd name="connsiteY16" fmla="*/ 42864 h 243968"/>
                  <a:gd name="connsiteX17" fmla="*/ 234148 w 491668"/>
                  <a:gd name="connsiteY17" fmla="*/ 0 h 243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91668" h="243968">
                    <a:moveTo>
                      <a:pt x="234148" y="0"/>
                    </a:moveTo>
                    <a:lnTo>
                      <a:pt x="334160" y="28576"/>
                    </a:lnTo>
                    <a:lnTo>
                      <a:pt x="408980" y="20354"/>
                    </a:lnTo>
                    <a:lnTo>
                      <a:pt x="403216" y="35720"/>
                    </a:lnTo>
                    <a:lnTo>
                      <a:pt x="491668" y="174716"/>
                    </a:lnTo>
                    <a:lnTo>
                      <a:pt x="457984" y="176214"/>
                    </a:lnTo>
                    <a:lnTo>
                      <a:pt x="438936" y="226220"/>
                    </a:lnTo>
                    <a:lnTo>
                      <a:pt x="379404" y="235744"/>
                    </a:lnTo>
                    <a:lnTo>
                      <a:pt x="378104" y="243968"/>
                    </a:lnTo>
                    <a:lnTo>
                      <a:pt x="296060" y="192884"/>
                    </a:lnTo>
                    <a:lnTo>
                      <a:pt x="262720" y="140496"/>
                    </a:lnTo>
                    <a:lnTo>
                      <a:pt x="167472" y="128588"/>
                    </a:lnTo>
                    <a:lnTo>
                      <a:pt x="24596" y="197644"/>
                    </a:lnTo>
                    <a:lnTo>
                      <a:pt x="784" y="157164"/>
                    </a:lnTo>
                    <a:lnTo>
                      <a:pt x="0" y="152766"/>
                    </a:lnTo>
                    <a:lnTo>
                      <a:pt x="107940" y="33340"/>
                    </a:lnTo>
                    <a:lnTo>
                      <a:pt x="153184" y="42864"/>
                    </a:lnTo>
                    <a:lnTo>
                      <a:pt x="23414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7" name="フリーフォーム: 図形 706">
                <a:extLst>
                  <a:ext uri="{FF2B5EF4-FFF2-40B4-BE49-F238E27FC236}">
                    <a16:creationId xmlns:a16="http://schemas.microsoft.com/office/drawing/2014/main" id="{28E73260-AF6C-49D2-9BD0-772B964A31B0}"/>
                  </a:ext>
                </a:extLst>
              </p:cNvPr>
              <p:cNvSpPr/>
              <p:nvPr/>
            </p:nvSpPr>
            <p:spPr>
              <a:xfrm>
                <a:off x="37988080" y="27640416"/>
                <a:ext cx="684516" cy="989352"/>
              </a:xfrm>
              <a:custGeom>
                <a:avLst/>
                <a:gdLst>
                  <a:gd name="connsiteX0" fmla="*/ 407600 w 684516"/>
                  <a:gd name="connsiteY0" fmla="*/ 0 h 989352"/>
                  <a:gd name="connsiteX1" fmla="*/ 416720 w 684516"/>
                  <a:gd name="connsiteY1" fmla="*/ 5896 h 989352"/>
                  <a:gd name="connsiteX2" fmla="*/ 564360 w 684516"/>
                  <a:gd name="connsiteY2" fmla="*/ 24948 h 989352"/>
                  <a:gd name="connsiteX3" fmla="*/ 597696 w 684516"/>
                  <a:gd name="connsiteY3" fmla="*/ 67808 h 989352"/>
                  <a:gd name="connsiteX4" fmla="*/ 602456 w 684516"/>
                  <a:gd name="connsiteY4" fmla="*/ 115434 h 989352"/>
                  <a:gd name="connsiteX5" fmla="*/ 669132 w 684516"/>
                  <a:gd name="connsiteY5" fmla="*/ 153534 h 989352"/>
                  <a:gd name="connsiteX6" fmla="*/ 684516 w 684516"/>
                  <a:gd name="connsiteY6" fmla="*/ 153534 h 989352"/>
                  <a:gd name="connsiteX7" fmla="*/ 576264 w 684516"/>
                  <a:gd name="connsiteY7" fmla="*/ 291648 h 989352"/>
                  <a:gd name="connsiteX8" fmla="*/ 589624 w 684516"/>
                  <a:gd name="connsiteY8" fmla="*/ 447508 h 989352"/>
                  <a:gd name="connsiteX9" fmla="*/ 433388 w 684516"/>
                  <a:gd name="connsiteY9" fmla="*/ 455952 h 989352"/>
                  <a:gd name="connsiteX10" fmla="*/ 433388 w 684516"/>
                  <a:gd name="connsiteY10" fmla="*/ 541678 h 989352"/>
                  <a:gd name="connsiteX11" fmla="*/ 340520 w 684516"/>
                  <a:gd name="connsiteY11" fmla="*/ 698840 h 989352"/>
                  <a:gd name="connsiteX12" fmla="*/ 357188 w 684516"/>
                  <a:gd name="connsiteY12" fmla="*/ 782184 h 989352"/>
                  <a:gd name="connsiteX13" fmla="*/ 345284 w 684516"/>
                  <a:gd name="connsiteY13" fmla="*/ 989352 h 989352"/>
                  <a:gd name="connsiteX14" fmla="*/ 264320 w 684516"/>
                  <a:gd name="connsiteY14" fmla="*/ 975064 h 989352"/>
                  <a:gd name="connsiteX15" fmla="*/ 64296 w 684516"/>
                  <a:gd name="connsiteY15" fmla="*/ 698840 h 989352"/>
                  <a:gd name="connsiteX16" fmla="*/ 2384 w 684516"/>
                  <a:gd name="connsiteY16" fmla="*/ 658360 h 989352"/>
                  <a:gd name="connsiteX17" fmla="*/ 0 w 684516"/>
                  <a:gd name="connsiteY17" fmla="*/ 570252 h 989352"/>
                  <a:gd name="connsiteX18" fmla="*/ 52388 w 684516"/>
                  <a:gd name="connsiteY18" fmla="*/ 534534 h 989352"/>
                  <a:gd name="connsiteX19" fmla="*/ 54768 w 684516"/>
                  <a:gd name="connsiteY19" fmla="*/ 427378 h 989352"/>
                  <a:gd name="connsiteX20" fmla="*/ 121444 w 684516"/>
                  <a:gd name="connsiteY20" fmla="*/ 358322 h 989352"/>
                  <a:gd name="connsiteX21" fmla="*/ 102396 w 684516"/>
                  <a:gd name="connsiteY21" fmla="*/ 327364 h 989352"/>
                  <a:gd name="connsiteX22" fmla="*/ 133352 w 684516"/>
                  <a:gd name="connsiteY22" fmla="*/ 286884 h 989352"/>
                  <a:gd name="connsiteX23" fmla="*/ 138112 w 684516"/>
                  <a:gd name="connsiteY23" fmla="*/ 194016 h 989352"/>
                  <a:gd name="connsiteX24" fmla="*/ 174020 w 684516"/>
                  <a:gd name="connsiteY24" fmla="*/ 124960 h 989352"/>
                  <a:gd name="connsiteX25" fmla="*/ 254796 w 684516"/>
                  <a:gd name="connsiteY25" fmla="*/ 124960 h 989352"/>
                  <a:gd name="connsiteX26" fmla="*/ 264320 w 684516"/>
                  <a:gd name="connsiteY26" fmla="*/ 39234 h 989352"/>
                  <a:gd name="connsiteX27" fmla="*/ 292896 w 684516"/>
                  <a:gd name="connsiteY27" fmla="*/ 1134 h 989352"/>
                  <a:gd name="connsiteX28" fmla="*/ 407196 w 684516"/>
                  <a:gd name="connsiteY28" fmla="*/ 1134 h 989352"/>
                  <a:gd name="connsiteX29" fmla="*/ 407600 w 684516"/>
                  <a:gd name="connsiteY29" fmla="*/ 0 h 989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84516" h="989352">
                    <a:moveTo>
                      <a:pt x="407600" y="0"/>
                    </a:moveTo>
                    <a:lnTo>
                      <a:pt x="416720" y="5896"/>
                    </a:lnTo>
                    <a:lnTo>
                      <a:pt x="564360" y="24948"/>
                    </a:lnTo>
                    <a:lnTo>
                      <a:pt x="597696" y="67808"/>
                    </a:lnTo>
                    <a:lnTo>
                      <a:pt x="602456" y="115434"/>
                    </a:lnTo>
                    <a:lnTo>
                      <a:pt x="669132" y="153534"/>
                    </a:lnTo>
                    <a:lnTo>
                      <a:pt x="684516" y="153534"/>
                    </a:lnTo>
                    <a:lnTo>
                      <a:pt x="576264" y="291648"/>
                    </a:lnTo>
                    <a:lnTo>
                      <a:pt x="589624" y="447508"/>
                    </a:lnTo>
                    <a:lnTo>
                      <a:pt x="433388" y="455952"/>
                    </a:lnTo>
                    <a:lnTo>
                      <a:pt x="433388" y="541678"/>
                    </a:lnTo>
                    <a:lnTo>
                      <a:pt x="340520" y="698840"/>
                    </a:lnTo>
                    <a:lnTo>
                      <a:pt x="357188" y="782184"/>
                    </a:lnTo>
                    <a:lnTo>
                      <a:pt x="345284" y="989352"/>
                    </a:lnTo>
                    <a:lnTo>
                      <a:pt x="264320" y="975064"/>
                    </a:lnTo>
                    <a:lnTo>
                      <a:pt x="64296" y="698840"/>
                    </a:lnTo>
                    <a:lnTo>
                      <a:pt x="2384" y="658360"/>
                    </a:lnTo>
                    <a:lnTo>
                      <a:pt x="0" y="570252"/>
                    </a:lnTo>
                    <a:lnTo>
                      <a:pt x="52388" y="534534"/>
                    </a:lnTo>
                    <a:cubicBezTo>
                      <a:pt x="53184" y="498816"/>
                      <a:pt x="53976" y="463096"/>
                      <a:pt x="54768" y="427378"/>
                    </a:cubicBezTo>
                    <a:lnTo>
                      <a:pt x="121444" y="358322"/>
                    </a:lnTo>
                    <a:lnTo>
                      <a:pt x="102396" y="327364"/>
                    </a:lnTo>
                    <a:lnTo>
                      <a:pt x="133352" y="286884"/>
                    </a:lnTo>
                    <a:lnTo>
                      <a:pt x="138112" y="194016"/>
                    </a:lnTo>
                    <a:lnTo>
                      <a:pt x="174020" y="124960"/>
                    </a:lnTo>
                    <a:lnTo>
                      <a:pt x="254796" y="124960"/>
                    </a:lnTo>
                    <a:lnTo>
                      <a:pt x="264320" y="39234"/>
                    </a:lnTo>
                    <a:lnTo>
                      <a:pt x="292896" y="1134"/>
                    </a:lnTo>
                    <a:lnTo>
                      <a:pt x="407196" y="1134"/>
                    </a:lnTo>
                    <a:lnTo>
                      <a:pt x="4076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8" name="フリーフォーム: 図形 707">
                <a:extLst>
                  <a:ext uri="{FF2B5EF4-FFF2-40B4-BE49-F238E27FC236}">
                    <a16:creationId xmlns:a16="http://schemas.microsoft.com/office/drawing/2014/main" id="{24484D76-9652-4FCD-8BDA-D0A23089C3CA}"/>
                  </a:ext>
                </a:extLst>
              </p:cNvPr>
              <p:cNvSpPr/>
              <p:nvPr/>
            </p:nvSpPr>
            <p:spPr>
              <a:xfrm>
                <a:off x="38526244" y="28248768"/>
                <a:ext cx="904876" cy="671512"/>
              </a:xfrm>
              <a:custGeom>
                <a:avLst/>
                <a:gdLst>
                  <a:gd name="connsiteX0" fmla="*/ 404812 w 904876"/>
                  <a:gd name="connsiteY0" fmla="*/ 0 h 671512"/>
                  <a:gd name="connsiteX1" fmla="*/ 500060 w 904876"/>
                  <a:gd name="connsiteY1" fmla="*/ 11908 h 671512"/>
                  <a:gd name="connsiteX2" fmla="*/ 533400 w 904876"/>
                  <a:gd name="connsiteY2" fmla="*/ 64296 h 671512"/>
                  <a:gd name="connsiteX3" fmla="*/ 615444 w 904876"/>
                  <a:gd name="connsiteY3" fmla="*/ 115380 h 671512"/>
                  <a:gd name="connsiteX4" fmla="*/ 609600 w 904876"/>
                  <a:gd name="connsiteY4" fmla="*/ 152400 h 671512"/>
                  <a:gd name="connsiteX5" fmla="*/ 659604 w 904876"/>
                  <a:gd name="connsiteY5" fmla="*/ 202408 h 671512"/>
                  <a:gd name="connsiteX6" fmla="*/ 659604 w 904876"/>
                  <a:gd name="connsiteY6" fmla="*/ 261938 h 671512"/>
                  <a:gd name="connsiteX7" fmla="*/ 740568 w 904876"/>
                  <a:gd name="connsiteY7" fmla="*/ 285752 h 671512"/>
                  <a:gd name="connsiteX8" fmla="*/ 773908 w 904876"/>
                  <a:gd name="connsiteY8" fmla="*/ 316708 h 671512"/>
                  <a:gd name="connsiteX9" fmla="*/ 766764 w 904876"/>
                  <a:gd name="connsiteY9" fmla="*/ 371476 h 671512"/>
                  <a:gd name="connsiteX10" fmla="*/ 742948 w 904876"/>
                  <a:gd name="connsiteY10" fmla="*/ 402432 h 671512"/>
                  <a:gd name="connsiteX11" fmla="*/ 776288 w 904876"/>
                  <a:gd name="connsiteY11" fmla="*/ 440532 h 671512"/>
                  <a:gd name="connsiteX12" fmla="*/ 773908 w 904876"/>
                  <a:gd name="connsiteY12" fmla="*/ 504826 h 671512"/>
                  <a:gd name="connsiteX13" fmla="*/ 895348 w 904876"/>
                  <a:gd name="connsiteY13" fmla="*/ 509588 h 671512"/>
                  <a:gd name="connsiteX14" fmla="*/ 904876 w 904876"/>
                  <a:gd name="connsiteY14" fmla="*/ 595312 h 671512"/>
                  <a:gd name="connsiteX15" fmla="*/ 735804 w 904876"/>
                  <a:gd name="connsiteY15" fmla="*/ 614364 h 671512"/>
                  <a:gd name="connsiteX16" fmla="*/ 737096 w 904876"/>
                  <a:gd name="connsiteY16" fmla="*/ 619738 h 671512"/>
                  <a:gd name="connsiteX17" fmla="*/ 659604 w 904876"/>
                  <a:gd name="connsiteY17" fmla="*/ 633412 h 671512"/>
                  <a:gd name="connsiteX18" fmla="*/ 602456 w 904876"/>
                  <a:gd name="connsiteY18" fmla="*/ 659608 h 671512"/>
                  <a:gd name="connsiteX19" fmla="*/ 526256 w 904876"/>
                  <a:gd name="connsiteY19" fmla="*/ 647700 h 671512"/>
                  <a:gd name="connsiteX20" fmla="*/ 528636 w 904876"/>
                  <a:gd name="connsiteY20" fmla="*/ 566738 h 671512"/>
                  <a:gd name="connsiteX21" fmla="*/ 500060 w 904876"/>
                  <a:gd name="connsiteY21" fmla="*/ 545308 h 671512"/>
                  <a:gd name="connsiteX22" fmla="*/ 347660 w 904876"/>
                  <a:gd name="connsiteY22" fmla="*/ 631032 h 671512"/>
                  <a:gd name="connsiteX23" fmla="*/ 185736 w 904876"/>
                  <a:gd name="connsiteY23" fmla="*/ 604838 h 671512"/>
                  <a:gd name="connsiteX24" fmla="*/ 76200 w 904876"/>
                  <a:gd name="connsiteY24" fmla="*/ 671512 h 671512"/>
                  <a:gd name="connsiteX25" fmla="*/ 14288 w 904876"/>
                  <a:gd name="connsiteY25" fmla="*/ 583408 h 671512"/>
                  <a:gd name="connsiteX26" fmla="*/ 0 w 904876"/>
                  <a:gd name="connsiteY26" fmla="*/ 566738 h 671512"/>
                  <a:gd name="connsiteX27" fmla="*/ 2380 w 904876"/>
                  <a:gd name="connsiteY27" fmla="*/ 511970 h 671512"/>
                  <a:gd name="connsiteX28" fmla="*/ 40480 w 904876"/>
                  <a:gd name="connsiteY28" fmla="*/ 481012 h 671512"/>
                  <a:gd name="connsiteX29" fmla="*/ 123824 w 904876"/>
                  <a:gd name="connsiteY29" fmla="*/ 469108 h 671512"/>
                  <a:gd name="connsiteX30" fmla="*/ 164308 w 904876"/>
                  <a:gd name="connsiteY30" fmla="*/ 431008 h 671512"/>
                  <a:gd name="connsiteX31" fmla="*/ 238124 w 904876"/>
                  <a:gd name="connsiteY31" fmla="*/ 345282 h 671512"/>
                  <a:gd name="connsiteX32" fmla="*/ 230980 w 904876"/>
                  <a:gd name="connsiteY32" fmla="*/ 264320 h 671512"/>
                  <a:gd name="connsiteX33" fmla="*/ 257176 w 904876"/>
                  <a:gd name="connsiteY33" fmla="*/ 207170 h 671512"/>
                  <a:gd name="connsiteX34" fmla="*/ 261936 w 904876"/>
                  <a:gd name="connsiteY34" fmla="*/ 73820 h 671512"/>
                  <a:gd name="connsiteX35" fmla="*/ 266624 w 904876"/>
                  <a:gd name="connsiteY35" fmla="*/ 66790 h 671512"/>
                  <a:gd name="connsiteX36" fmla="*/ 404812 w 904876"/>
                  <a:gd name="connsiteY36" fmla="*/ 0 h 671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904876" h="671512">
                    <a:moveTo>
                      <a:pt x="404812" y="0"/>
                    </a:moveTo>
                    <a:lnTo>
                      <a:pt x="500060" y="11908"/>
                    </a:lnTo>
                    <a:lnTo>
                      <a:pt x="533400" y="64296"/>
                    </a:lnTo>
                    <a:lnTo>
                      <a:pt x="615444" y="115380"/>
                    </a:lnTo>
                    <a:lnTo>
                      <a:pt x="609600" y="152400"/>
                    </a:lnTo>
                    <a:lnTo>
                      <a:pt x="659604" y="202408"/>
                    </a:lnTo>
                    <a:lnTo>
                      <a:pt x="659604" y="261938"/>
                    </a:lnTo>
                    <a:lnTo>
                      <a:pt x="740568" y="285752"/>
                    </a:lnTo>
                    <a:lnTo>
                      <a:pt x="773908" y="316708"/>
                    </a:lnTo>
                    <a:lnTo>
                      <a:pt x="766764" y="371476"/>
                    </a:lnTo>
                    <a:lnTo>
                      <a:pt x="742948" y="402432"/>
                    </a:lnTo>
                    <a:lnTo>
                      <a:pt x="776288" y="440532"/>
                    </a:lnTo>
                    <a:cubicBezTo>
                      <a:pt x="775492" y="461964"/>
                      <a:pt x="774700" y="483396"/>
                      <a:pt x="773908" y="504826"/>
                    </a:cubicBezTo>
                    <a:lnTo>
                      <a:pt x="895348" y="509588"/>
                    </a:lnTo>
                    <a:lnTo>
                      <a:pt x="904876" y="595312"/>
                    </a:lnTo>
                    <a:lnTo>
                      <a:pt x="735804" y="614364"/>
                    </a:lnTo>
                    <a:lnTo>
                      <a:pt x="737096" y="619738"/>
                    </a:lnTo>
                    <a:lnTo>
                      <a:pt x="659604" y="633412"/>
                    </a:lnTo>
                    <a:lnTo>
                      <a:pt x="602456" y="659608"/>
                    </a:lnTo>
                    <a:lnTo>
                      <a:pt x="526256" y="647700"/>
                    </a:lnTo>
                    <a:cubicBezTo>
                      <a:pt x="527052" y="620712"/>
                      <a:pt x="527844" y="593726"/>
                      <a:pt x="528636" y="566738"/>
                    </a:cubicBezTo>
                    <a:lnTo>
                      <a:pt x="500060" y="545308"/>
                    </a:lnTo>
                    <a:lnTo>
                      <a:pt x="347660" y="631032"/>
                    </a:lnTo>
                    <a:lnTo>
                      <a:pt x="185736" y="604838"/>
                    </a:lnTo>
                    <a:lnTo>
                      <a:pt x="76200" y="671512"/>
                    </a:lnTo>
                    <a:lnTo>
                      <a:pt x="14288" y="583408"/>
                    </a:lnTo>
                    <a:lnTo>
                      <a:pt x="0" y="566738"/>
                    </a:lnTo>
                    <a:lnTo>
                      <a:pt x="2380" y="511970"/>
                    </a:lnTo>
                    <a:lnTo>
                      <a:pt x="40480" y="481012"/>
                    </a:lnTo>
                    <a:lnTo>
                      <a:pt x="123824" y="469108"/>
                    </a:lnTo>
                    <a:lnTo>
                      <a:pt x="164308" y="431008"/>
                    </a:lnTo>
                    <a:lnTo>
                      <a:pt x="238124" y="345282"/>
                    </a:lnTo>
                    <a:lnTo>
                      <a:pt x="230980" y="264320"/>
                    </a:lnTo>
                    <a:lnTo>
                      <a:pt x="257176" y="207170"/>
                    </a:lnTo>
                    <a:lnTo>
                      <a:pt x="261936" y="73820"/>
                    </a:lnTo>
                    <a:lnTo>
                      <a:pt x="266624" y="66790"/>
                    </a:lnTo>
                    <a:lnTo>
                      <a:pt x="40481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9" name="フリーフォーム: 図形 708">
                <a:extLst>
                  <a:ext uri="{FF2B5EF4-FFF2-40B4-BE49-F238E27FC236}">
                    <a16:creationId xmlns:a16="http://schemas.microsoft.com/office/drawing/2014/main" id="{5DAE5F17-E9F5-4D5D-AB5E-1E42842C7E78}"/>
                  </a:ext>
                </a:extLst>
              </p:cNvPr>
              <p:cNvSpPr/>
              <p:nvPr/>
            </p:nvSpPr>
            <p:spPr>
              <a:xfrm>
                <a:off x="37145120" y="28813124"/>
                <a:ext cx="473868" cy="427376"/>
              </a:xfrm>
              <a:custGeom>
                <a:avLst/>
                <a:gdLst>
                  <a:gd name="connsiteX0" fmla="*/ 171448 w 473868"/>
                  <a:gd name="connsiteY0" fmla="*/ 0 h 427376"/>
                  <a:gd name="connsiteX1" fmla="*/ 209548 w 473868"/>
                  <a:gd name="connsiteY1" fmla="*/ 30956 h 427376"/>
                  <a:gd name="connsiteX2" fmla="*/ 278604 w 473868"/>
                  <a:gd name="connsiteY2" fmla="*/ 2382 h 427376"/>
                  <a:gd name="connsiteX3" fmla="*/ 309560 w 473868"/>
                  <a:gd name="connsiteY3" fmla="*/ 52388 h 427376"/>
                  <a:gd name="connsiteX4" fmla="*/ 473868 w 473868"/>
                  <a:gd name="connsiteY4" fmla="*/ 83344 h 427376"/>
                  <a:gd name="connsiteX5" fmla="*/ 440528 w 473868"/>
                  <a:gd name="connsiteY5" fmla="*/ 228600 h 427376"/>
                  <a:gd name="connsiteX6" fmla="*/ 400048 w 473868"/>
                  <a:gd name="connsiteY6" fmla="*/ 238126 h 427376"/>
                  <a:gd name="connsiteX7" fmla="*/ 397668 w 473868"/>
                  <a:gd name="connsiteY7" fmla="*/ 264320 h 427376"/>
                  <a:gd name="connsiteX8" fmla="*/ 433384 w 473868"/>
                  <a:gd name="connsiteY8" fmla="*/ 280988 h 427376"/>
                  <a:gd name="connsiteX9" fmla="*/ 414336 w 473868"/>
                  <a:gd name="connsiteY9" fmla="*/ 342900 h 427376"/>
                  <a:gd name="connsiteX10" fmla="*/ 302416 w 473868"/>
                  <a:gd name="connsiteY10" fmla="*/ 364332 h 427376"/>
                  <a:gd name="connsiteX11" fmla="*/ 233360 w 473868"/>
                  <a:gd name="connsiteY11" fmla="*/ 426244 h 427376"/>
                  <a:gd name="connsiteX12" fmla="*/ 180976 w 473868"/>
                  <a:gd name="connsiteY12" fmla="*/ 426244 h 427376"/>
                  <a:gd name="connsiteX13" fmla="*/ 175556 w 473868"/>
                  <a:gd name="connsiteY13" fmla="*/ 427376 h 427376"/>
                  <a:gd name="connsiteX14" fmla="*/ 176212 w 473868"/>
                  <a:gd name="connsiteY14" fmla="*/ 421482 h 427376"/>
                  <a:gd name="connsiteX15" fmla="*/ 142872 w 473868"/>
                  <a:gd name="connsiteY15" fmla="*/ 414340 h 427376"/>
                  <a:gd name="connsiteX16" fmla="*/ 107156 w 473868"/>
                  <a:gd name="connsiteY16" fmla="*/ 345282 h 427376"/>
                  <a:gd name="connsiteX17" fmla="*/ 95248 w 473868"/>
                  <a:gd name="connsiteY17" fmla="*/ 185740 h 427376"/>
                  <a:gd name="connsiteX18" fmla="*/ 11904 w 473868"/>
                  <a:gd name="connsiteY18" fmla="*/ 147640 h 427376"/>
                  <a:gd name="connsiteX19" fmla="*/ 0 w 473868"/>
                  <a:gd name="connsiteY19" fmla="*/ 114300 h 427376"/>
                  <a:gd name="connsiteX20" fmla="*/ 38100 w 473868"/>
                  <a:gd name="connsiteY20" fmla="*/ 71440 h 427376"/>
                  <a:gd name="connsiteX21" fmla="*/ 40340 w 473868"/>
                  <a:gd name="connsiteY21" fmla="*/ 44562 h 427376"/>
                  <a:gd name="connsiteX22" fmla="*/ 109536 w 473868"/>
                  <a:gd name="connsiteY22" fmla="*/ 14288 h 427376"/>
                  <a:gd name="connsiteX23" fmla="*/ 154780 w 473868"/>
                  <a:gd name="connsiteY23" fmla="*/ 23814 h 427376"/>
                  <a:gd name="connsiteX24" fmla="*/ 171448 w 473868"/>
                  <a:gd name="connsiteY24" fmla="*/ 0 h 427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73868" h="427376">
                    <a:moveTo>
                      <a:pt x="171448" y="0"/>
                    </a:moveTo>
                    <a:lnTo>
                      <a:pt x="209548" y="30956"/>
                    </a:lnTo>
                    <a:lnTo>
                      <a:pt x="278604" y="2382"/>
                    </a:lnTo>
                    <a:lnTo>
                      <a:pt x="309560" y="52388"/>
                    </a:lnTo>
                    <a:lnTo>
                      <a:pt x="473868" y="83344"/>
                    </a:lnTo>
                    <a:lnTo>
                      <a:pt x="440528" y="228600"/>
                    </a:lnTo>
                    <a:lnTo>
                      <a:pt x="400048" y="238126"/>
                    </a:lnTo>
                    <a:lnTo>
                      <a:pt x="397668" y="264320"/>
                    </a:lnTo>
                    <a:lnTo>
                      <a:pt x="433384" y="280988"/>
                    </a:lnTo>
                    <a:lnTo>
                      <a:pt x="414336" y="342900"/>
                    </a:lnTo>
                    <a:lnTo>
                      <a:pt x="302416" y="364332"/>
                    </a:lnTo>
                    <a:lnTo>
                      <a:pt x="233360" y="426244"/>
                    </a:lnTo>
                    <a:lnTo>
                      <a:pt x="180976" y="426244"/>
                    </a:lnTo>
                    <a:lnTo>
                      <a:pt x="175556" y="427376"/>
                    </a:lnTo>
                    <a:lnTo>
                      <a:pt x="176212" y="421482"/>
                    </a:lnTo>
                    <a:lnTo>
                      <a:pt x="142872" y="414340"/>
                    </a:lnTo>
                    <a:lnTo>
                      <a:pt x="107156" y="345282"/>
                    </a:lnTo>
                    <a:lnTo>
                      <a:pt x="95248" y="185740"/>
                    </a:lnTo>
                    <a:lnTo>
                      <a:pt x="11904" y="147640"/>
                    </a:lnTo>
                    <a:lnTo>
                      <a:pt x="0" y="114300"/>
                    </a:lnTo>
                    <a:lnTo>
                      <a:pt x="38100" y="71440"/>
                    </a:lnTo>
                    <a:lnTo>
                      <a:pt x="40340" y="44562"/>
                    </a:lnTo>
                    <a:lnTo>
                      <a:pt x="109536" y="14288"/>
                    </a:lnTo>
                    <a:lnTo>
                      <a:pt x="154780" y="23814"/>
                    </a:lnTo>
                    <a:lnTo>
                      <a:pt x="17144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0" name="フリーフォーム: 図形 709">
                <a:extLst>
                  <a:ext uri="{FF2B5EF4-FFF2-40B4-BE49-F238E27FC236}">
                    <a16:creationId xmlns:a16="http://schemas.microsoft.com/office/drawing/2014/main" id="{B005C5CE-F25D-4EA6-9BBB-54B7DC056E60}"/>
                  </a:ext>
                </a:extLst>
              </p:cNvPr>
              <p:cNvSpPr/>
              <p:nvPr/>
            </p:nvSpPr>
            <p:spPr>
              <a:xfrm>
                <a:off x="37788848" y="27765376"/>
                <a:ext cx="373252" cy="1393824"/>
              </a:xfrm>
              <a:custGeom>
                <a:avLst/>
                <a:gdLst>
                  <a:gd name="connsiteX0" fmla="*/ 284620 w 373252"/>
                  <a:gd name="connsiteY0" fmla="*/ 0 h 1393824"/>
                  <a:gd name="connsiteX1" fmla="*/ 373252 w 373252"/>
                  <a:gd name="connsiteY1" fmla="*/ 0 h 1393824"/>
                  <a:gd name="connsiteX2" fmla="*/ 337344 w 373252"/>
                  <a:gd name="connsiteY2" fmla="*/ 69056 h 1393824"/>
                  <a:gd name="connsiteX3" fmla="*/ 332584 w 373252"/>
                  <a:gd name="connsiteY3" fmla="*/ 161924 h 1393824"/>
                  <a:gd name="connsiteX4" fmla="*/ 301628 w 373252"/>
                  <a:gd name="connsiteY4" fmla="*/ 202404 h 1393824"/>
                  <a:gd name="connsiteX5" fmla="*/ 320676 w 373252"/>
                  <a:gd name="connsiteY5" fmla="*/ 233362 h 1393824"/>
                  <a:gd name="connsiteX6" fmla="*/ 254000 w 373252"/>
                  <a:gd name="connsiteY6" fmla="*/ 302418 h 1393824"/>
                  <a:gd name="connsiteX7" fmla="*/ 251620 w 373252"/>
                  <a:gd name="connsiteY7" fmla="*/ 409574 h 1393824"/>
                  <a:gd name="connsiteX8" fmla="*/ 199232 w 373252"/>
                  <a:gd name="connsiteY8" fmla="*/ 445292 h 1393824"/>
                  <a:gd name="connsiteX9" fmla="*/ 201616 w 373252"/>
                  <a:gd name="connsiteY9" fmla="*/ 533400 h 1393824"/>
                  <a:gd name="connsiteX10" fmla="*/ 263528 w 373252"/>
                  <a:gd name="connsiteY10" fmla="*/ 573880 h 1393824"/>
                  <a:gd name="connsiteX11" fmla="*/ 303992 w 373252"/>
                  <a:gd name="connsiteY11" fmla="*/ 629758 h 1393824"/>
                  <a:gd name="connsiteX12" fmla="*/ 254000 w 373252"/>
                  <a:gd name="connsiteY12" fmla="*/ 717548 h 1393824"/>
                  <a:gd name="connsiteX13" fmla="*/ 295276 w 373252"/>
                  <a:gd name="connsiteY13" fmla="*/ 844548 h 1393824"/>
                  <a:gd name="connsiteX14" fmla="*/ 187328 w 373252"/>
                  <a:gd name="connsiteY14" fmla="*/ 882648 h 1393824"/>
                  <a:gd name="connsiteX15" fmla="*/ 177800 w 373252"/>
                  <a:gd name="connsiteY15" fmla="*/ 942974 h 1393824"/>
                  <a:gd name="connsiteX16" fmla="*/ 228600 w 373252"/>
                  <a:gd name="connsiteY16" fmla="*/ 971548 h 1393824"/>
                  <a:gd name="connsiteX17" fmla="*/ 225428 w 373252"/>
                  <a:gd name="connsiteY17" fmla="*/ 1016000 h 1393824"/>
                  <a:gd name="connsiteX18" fmla="*/ 174628 w 373252"/>
                  <a:gd name="connsiteY18" fmla="*/ 1057274 h 1393824"/>
                  <a:gd name="connsiteX19" fmla="*/ 187328 w 373252"/>
                  <a:gd name="connsiteY19" fmla="*/ 1101724 h 1393824"/>
                  <a:gd name="connsiteX20" fmla="*/ 288928 w 373252"/>
                  <a:gd name="connsiteY20" fmla="*/ 1162048 h 1393824"/>
                  <a:gd name="connsiteX21" fmla="*/ 292104 w 373252"/>
                  <a:gd name="connsiteY21" fmla="*/ 1260474 h 1393824"/>
                  <a:gd name="connsiteX22" fmla="*/ 339728 w 373252"/>
                  <a:gd name="connsiteY22" fmla="*/ 1349374 h 1393824"/>
                  <a:gd name="connsiteX23" fmla="*/ 260352 w 373252"/>
                  <a:gd name="connsiteY23" fmla="*/ 1393824 h 1393824"/>
                  <a:gd name="connsiteX24" fmla="*/ 219076 w 373252"/>
                  <a:gd name="connsiteY24" fmla="*/ 1390648 h 1393824"/>
                  <a:gd name="connsiteX25" fmla="*/ 180976 w 373252"/>
                  <a:gd name="connsiteY25" fmla="*/ 1346200 h 1393824"/>
                  <a:gd name="connsiteX26" fmla="*/ 196852 w 373252"/>
                  <a:gd name="connsiteY26" fmla="*/ 1298574 h 1393824"/>
                  <a:gd name="connsiteX27" fmla="*/ 73028 w 373252"/>
                  <a:gd name="connsiteY27" fmla="*/ 1031874 h 1393824"/>
                  <a:gd name="connsiteX28" fmla="*/ 82552 w 373252"/>
                  <a:gd name="connsiteY28" fmla="*/ 892174 h 1393824"/>
                  <a:gd name="connsiteX29" fmla="*/ 34928 w 373252"/>
                  <a:gd name="connsiteY29" fmla="*/ 873124 h 1393824"/>
                  <a:gd name="connsiteX30" fmla="*/ 0 w 373252"/>
                  <a:gd name="connsiteY30" fmla="*/ 612774 h 1393824"/>
                  <a:gd name="connsiteX31" fmla="*/ 82552 w 373252"/>
                  <a:gd name="connsiteY31" fmla="*/ 520700 h 1393824"/>
                  <a:gd name="connsiteX32" fmla="*/ 76200 w 373252"/>
                  <a:gd name="connsiteY32" fmla="*/ 485774 h 1393824"/>
                  <a:gd name="connsiteX33" fmla="*/ 69852 w 373252"/>
                  <a:gd name="connsiteY33" fmla="*/ 457200 h 1393824"/>
                  <a:gd name="connsiteX34" fmla="*/ 34928 w 373252"/>
                  <a:gd name="connsiteY34" fmla="*/ 393700 h 1393824"/>
                  <a:gd name="connsiteX35" fmla="*/ 40820 w 373252"/>
                  <a:gd name="connsiteY35" fmla="*/ 246388 h 1393824"/>
                  <a:gd name="connsiteX36" fmla="*/ 56360 w 373252"/>
                  <a:gd name="connsiteY36" fmla="*/ 247648 h 1393824"/>
                  <a:gd name="connsiteX37" fmla="*/ 80172 w 373252"/>
                  <a:gd name="connsiteY37" fmla="*/ 173830 h 1393824"/>
                  <a:gd name="connsiteX38" fmla="*/ 127796 w 373252"/>
                  <a:gd name="connsiteY38" fmla="*/ 173830 h 1393824"/>
                  <a:gd name="connsiteX39" fmla="*/ 284620 w 373252"/>
                  <a:gd name="connsiteY39" fmla="*/ 0 h 1393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373252" h="1393824">
                    <a:moveTo>
                      <a:pt x="284620" y="0"/>
                    </a:moveTo>
                    <a:lnTo>
                      <a:pt x="373252" y="0"/>
                    </a:lnTo>
                    <a:lnTo>
                      <a:pt x="337344" y="69056"/>
                    </a:lnTo>
                    <a:lnTo>
                      <a:pt x="332584" y="161924"/>
                    </a:lnTo>
                    <a:lnTo>
                      <a:pt x="301628" y="202404"/>
                    </a:lnTo>
                    <a:lnTo>
                      <a:pt x="320676" y="233362"/>
                    </a:lnTo>
                    <a:lnTo>
                      <a:pt x="254000" y="302418"/>
                    </a:lnTo>
                    <a:cubicBezTo>
                      <a:pt x="253208" y="338136"/>
                      <a:pt x="252416" y="373856"/>
                      <a:pt x="251620" y="409574"/>
                    </a:cubicBezTo>
                    <a:lnTo>
                      <a:pt x="199232" y="445292"/>
                    </a:lnTo>
                    <a:lnTo>
                      <a:pt x="201616" y="533400"/>
                    </a:lnTo>
                    <a:lnTo>
                      <a:pt x="263528" y="573880"/>
                    </a:lnTo>
                    <a:lnTo>
                      <a:pt x="303992" y="629758"/>
                    </a:lnTo>
                    <a:lnTo>
                      <a:pt x="254000" y="717548"/>
                    </a:lnTo>
                    <a:lnTo>
                      <a:pt x="295276" y="844548"/>
                    </a:lnTo>
                    <a:lnTo>
                      <a:pt x="187328" y="882648"/>
                    </a:lnTo>
                    <a:lnTo>
                      <a:pt x="177800" y="942974"/>
                    </a:lnTo>
                    <a:lnTo>
                      <a:pt x="228600" y="971548"/>
                    </a:lnTo>
                    <a:lnTo>
                      <a:pt x="225428" y="1016000"/>
                    </a:lnTo>
                    <a:lnTo>
                      <a:pt x="174628" y="1057274"/>
                    </a:lnTo>
                    <a:lnTo>
                      <a:pt x="187328" y="1101724"/>
                    </a:lnTo>
                    <a:lnTo>
                      <a:pt x="288928" y="1162048"/>
                    </a:lnTo>
                    <a:lnTo>
                      <a:pt x="292104" y="1260474"/>
                    </a:lnTo>
                    <a:lnTo>
                      <a:pt x="339728" y="1349374"/>
                    </a:lnTo>
                    <a:lnTo>
                      <a:pt x="260352" y="1393824"/>
                    </a:lnTo>
                    <a:lnTo>
                      <a:pt x="219076" y="1390648"/>
                    </a:lnTo>
                    <a:lnTo>
                      <a:pt x="180976" y="1346200"/>
                    </a:lnTo>
                    <a:lnTo>
                      <a:pt x="196852" y="1298574"/>
                    </a:lnTo>
                    <a:lnTo>
                      <a:pt x="73028" y="1031874"/>
                    </a:lnTo>
                    <a:lnTo>
                      <a:pt x="82552" y="892174"/>
                    </a:lnTo>
                    <a:lnTo>
                      <a:pt x="34928" y="873124"/>
                    </a:lnTo>
                    <a:lnTo>
                      <a:pt x="0" y="612774"/>
                    </a:lnTo>
                    <a:lnTo>
                      <a:pt x="82552" y="520700"/>
                    </a:lnTo>
                    <a:lnTo>
                      <a:pt x="76200" y="485774"/>
                    </a:lnTo>
                    <a:lnTo>
                      <a:pt x="69852" y="457200"/>
                    </a:lnTo>
                    <a:lnTo>
                      <a:pt x="34928" y="393700"/>
                    </a:lnTo>
                    <a:lnTo>
                      <a:pt x="40820" y="246388"/>
                    </a:lnTo>
                    <a:lnTo>
                      <a:pt x="56360" y="247648"/>
                    </a:lnTo>
                    <a:lnTo>
                      <a:pt x="80172" y="173830"/>
                    </a:lnTo>
                    <a:lnTo>
                      <a:pt x="127796" y="173830"/>
                    </a:lnTo>
                    <a:lnTo>
                      <a:pt x="28462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1" name="フリーフォーム: 図形 710">
                <a:extLst>
                  <a:ext uri="{FF2B5EF4-FFF2-40B4-BE49-F238E27FC236}">
                    <a16:creationId xmlns:a16="http://schemas.microsoft.com/office/drawing/2014/main" id="{2414508A-9F52-4B43-A03E-297E6AE83A18}"/>
                  </a:ext>
                </a:extLst>
              </p:cNvPr>
              <p:cNvSpPr/>
              <p:nvPr/>
            </p:nvSpPr>
            <p:spPr>
              <a:xfrm>
                <a:off x="37588032" y="28005880"/>
                <a:ext cx="283368" cy="654844"/>
              </a:xfrm>
              <a:custGeom>
                <a:avLst/>
                <a:gdLst>
                  <a:gd name="connsiteX0" fmla="*/ 169068 w 283368"/>
                  <a:gd name="connsiteY0" fmla="*/ 0 h 654844"/>
                  <a:gd name="connsiteX1" fmla="*/ 241636 w 283368"/>
                  <a:gd name="connsiteY1" fmla="*/ 5884 h 654844"/>
                  <a:gd name="connsiteX2" fmla="*/ 235744 w 283368"/>
                  <a:gd name="connsiteY2" fmla="*/ 153196 h 654844"/>
                  <a:gd name="connsiteX3" fmla="*/ 270668 w 283368"/>
                  <a:gd name="connsiteY3" fmla="*/ 216696 h 654844"/>
                  <a:gd name="connsiteX4" fmla="*/ 277016 w 283368"/>
                  <a:gd name="connsiteY4" fmla="*/ 245270 h 654844"/>
                  <a:gd name="connsiteX5" fmla="*/ 283368 w 283368"/>
                  <a:gd name="connsiteY5" fmla="*/ 280196 h 654844"/>
                  <a:gd name="connsiteX6" fmla="*/ 200816 w 283368"/>
                  <a:gd name="connsiteY6" fmla="*/ 372270 h 654844"/>
                  <a:gd name="connsiteX7" fmla="*/ 231416 w 283368"/>
                  <a:gd name="connsiteY7" fmla="*/ 600368 h 654844"/>
                  <a:gd name="connsiteX8" fmla="*/ 178592 w 283368"/>
                  <a:gd name="connsiteY8" fmla="*/ 654844 h 654844"/>
                  <a:gd name="connsiteX9" fmla="*/ 121444 w 283368"/>
                  <a:gd name="connsiteY9" fmla="*/ 651670 h 654844"/>
                  <a:gd name="connsiteX10" fmla="*/ 96044 w 283368"/>
                  <a:gd name="connsiteY10" fmla="*/ 543720 h 654844"/>
                  <a:gd name="connsiteX11" fmla="*/ 64292 w 283368"/>
                  <a:gd name="connsiteY11" fmla="*/ 527844 h 654844"/>
                  <a:gd name="connsiteX12" fmla="*/ 48828 w 283368"/>
                  <a:gd name="connsiteY12" fmla="*/ 519374 h 654844"/>
                  <a:gd name="connsiteX13" fmla="*/ 52388 w 283368"/>
                  <a:gd name="connsiteY13" fmla="*/ 519114 h 654844"/>
                  <a:gd name="connsiteX14" fmla="*/ 0 w 283368"/>
                  <a:gd name="connsiteY14" fmla="*/ 438152 h 654844"/>
                  <a:gd name="connsiteX15" fmla="*/ 0 w 283368"/>
                  <a:gd name="connsiteY15" fmla="*/ 381000 h 654844"/>
                  <a:gd name="connsiteX16" fmla="*/ 69056 w 283368"/>
                  <a:gd name="connsiteY16" fmla="*/ 352426 h 654844"/>
                  <a:gd name="connsiteX17" fmla="*/ 142872 w 283368"/>
                  <a:gd name="connsiteY17" fmla="*/ 269084 h 654844"/>
                  <a:gd name="connsiteX18" fmla="*/ 164304 w 283368"/>
                  <a:gd name="connsiteY18" fmla="*/ 159544 h 654844"/>
                  <a:gd name="connsiteX19" fmla="*/ 126576 w 283368"/>
                  <a:gd name="connsiteY19" fmla="*/ 144010 h 654844"/>
                  <a:gd name="connsiteX20" fmla="*/ 169068 w 283368"/>
                  <a:gd name="connsiteY20" fmla="*/ 0 h 654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83368" h="654844">
                    <a:moveTo>
                      <a:pt x="169068" y="0"/>
                    </a:moveTo>
                    <a:lnTo>
                      <a:pt x="241636" y="5884"/>
                    </a:lnTo>
                    <a:lnTo>
                      <a:pt x="235744" y="153196"/>
                    </a:lnTo>
                    <a:lnTo>
                      <a:pt x="270668" y="216696"/>
                    </a:lnTo>
                    <a:lnTo>
                      <a:pt x="277016" y="245270"/>
                    </a:lnTo>
                    <a:lnTo>
                      <a:pt x="283368" y="280196"/>
                    </a:lnTo>
                    <a:lnTo>
                      <a:pt x="200816" y="372270"/>
                    </a:lnTo>
                    <a:lnTo>
                      <a:pt x="231416" y="600368"/>
                    </a:lnTo>
                    <a:lnTo>
                      <a:pt x="178592" y="654844"/>
                    </a:lnTo>
                    <a:lnTo>
                      <a:pt x="121444" y="651670"/>
                    </a:lnTo>
                    <a:lnTo>
                      <a:pt x="96044" y="543720"/>
                    </a:lnTo>
                    <a:lnTo>
                      <a:pt x="64292" y="527844"/>
                    </a:lnTo>
                    <a:lnTo>
                      <a:pt x="48828" y="519374"/>
                    </a:lnTo>
                    <a:lnTo>
                      <a:pt x="52388" y="519114"/>
                    </a:lnTo>
                    <a:lnTo>
                      <a:pt x="0" y="438152"/>
                    </a:lnTo>
                    <a:lnTo>
                      <a:pt x="0" y="381000"/>
                    </a:lnTo>
                    <a:lnTo>
                      <a:pt x="69056" y="352426"/>
                    </a:lnTo>
                    <a:lnTo>
                      <a:pt x="142872" y="269084"/>
                    </a:lnTo>
                    <a:lnTo>
                      <a:pt x="164304" y="159544"/>
                    </a:lnTo>
                    <a:lnTo>
                      <a:pt x="126576" y="144010"/>
                    </a:lnTo>
                    <a:lnTo>
                      <a:pt x="16906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2" name="フリーフォーム: 図形 711">
                <a:extLst>
                  <a:ext uri="{FF2B5EF4-FFF2-40B4-BE49-F238E27FC236}">
                    <a16:creationId xmlns:a16="http://schemas.microsoft.com/office/drawing/2014/main" id="{83D5460C-39D4-4934-9063-38EE44ECEA04}"/>
                  </a:ext>
                </a:extLst>
              </p:cNvPr>
              <p:cNvSpPr/>
              <p:nvPr/>
            </p:nvSpPr>
            <p:spPr>
              <a:xfrm>
                <a:off x="37201492" y="29099396"/>
                <a:ext cx="814136" cy="840060"/>
              </a:xfrm>
              <a:custGeom>
                <a:avLst/>
                <a:gdLst>
                  <a:gd name="connsiteX0" fmla="*/ 772392 w 814136"/>
                  <a:gd name="connsiteY0" fmla="*/ 0 h 840060"/>
                  <a:gd name="connsiteX1" fmla="*/ 768332 w 814136"/>
                  <a:gd name="connsiteY1" fmla="*/ 12180 h 840060"/>
                  <a:gd name="connsiteX2" fmla="*/ 806432 w 814136"/>
                  <a:gd name="connsiteY2" fmla="*/ 56628 h 840060"/>
                  <a:gd name="connsiteX3" fmla="*/ 814136 w 814136"/>
                  <a:gd name="connsiteY3" fmla="*/ 57220 h 840060"/>
                  <a:gd name="connsiteX4" fmla="*/ 768332 w 814136"/>
                  <a:gd name="connsiteY4" fmla="*/ 139180 h 840060"/>
                  <a:gd name="connsiteX5" fmla="*/ 738728 w 814136"/>
                  <a:gd name="connsiteY5" fmla="*/ 282974 h 840060"/>
                  <a:gd name="connsiteX6" fmla="*/ 619108 w 814136"/>
                  <a:gd name="connsiteY6" fmla="*/ 390004 h 840060"/>
                  <a:gd name="connsiteX7" fmla="*/ 614708 w 814136"/>
                  <a:gd name="connsiteY7" fmla="*/ 493362 h 840060"/>
                  <a:gd name="connsiteX8" fmla="*/ 510364 w 814136"/>
                  <a:gd name="connsiteY8" fmla="*/ 549548 h 840060"/>
                  <a:gd name="connsiteX9" fmla="*/ 441308 w 814136"/>
                  <a:gd name="connsiteY9" fmla="*/ 659084 h 840060"/>
                  <a:gd name="connsiteX10" fmla="*/ 431784 w 814136"/>
                  <a:gd name="connsiteY10" fmla="*/ 785292 h 840060"/>
                  <a:gd name="connsiteX11" fmla="*/ 300812 w 814136"/>
                  <a:gd name="connsiteY11" fmla="*/ 763860 h 840060"/>
                  <a:gd name="connsiteX12" fmla="*/ 165084 w 814136"/>
                  <a:gd name="connsiteY12" fmla="*/ 840060 h 840060"/>
                  <a:gd name="connsiteX13" fmla="*/ 103780 w 814136"/>
                  <a:gd name="connsiteY13" fmla="*/ 835602 h 840060"/>
                  <a:gd name="connsiteX14" fmla="*/ 111108 w 814136"/>
                  <a:gd name="connsiteY14" fmla="*/ 815454 h 840060"/>
                  <a:gd name="connsiteX15" fmla="*/ 0 w 814136"/>
                  <a:gd name="connsiteY15" fmla="*/ 736754 h 840060"/>
                  <a:gd name="connsiteX16" fmla="*/ 29352 w 814136"/>
                  <a:gd name="connsiteY16" fmla="*/ 620984 h 840060"/>
                  <a:gd name="connsiteX17" fmla="*/ 129364 w 814136"/>
                  <a:gd name="connsiteY17" fmla="*/ 620984 h 840060"/>
                  <a:gd name="connsiteX18" fmla="*/ 165084 w 814136"/>
                  <a:gd name="connsiteY18" fmla="*/ 592410 h 840060"/>
                  <a:gd name="connsiteX19" fmla="*/ 169844 w 814136"/>
                  <a:gd name="connsiteY19" fmla="*/ 459060 h 840060"/>
                  <a:gd name="connsiteX20" fmla="*/ 241284 w 814136"/>
                  <a:gd name="connsiteY20" fmla="*/ 435248 h 840060"/>
                  <a:gd name="connsiteX21" fmla="*/ 260332 w 814136"/>
                  <a:gd name="connsiteY21" fmla="*/ 404292 h 840060"/>
                  <a:gd name="connsiteX22" fmla="*/ 105552 w 814136"/>
                  <a:gd name="connsiteY22" fmla="*/ 263798 h 840060"/>
                  <a:gd name="connsiteX23" fmla="*/ 117460 w 814136"/>
                  <a:gd name="connsiteY23" fmla="*/ 156642 h 840060"/>
                  <a:gd name="connsiteX24" fmla="*/ 119184 w 814136"/>
                  <a:gd name="connsiteY24" fmla="*/ 141104 h 840060"/>
                  <a:gd name="connsiteX25" fmla="*/ 124604 w 814136"/>
                  <a:gd name="connsiteY25" fmla="*/ 139972 h 840060"/>
                  <a:gd name="connsiteX26" fmla="*/ 176988 w 814136"/>
                  <a:gd name="connsiteY26" fmla="*/ 139972 h 840060"/>
                  <a:gd name="connsiteX27" fmla="*/ 246044 w 814136"/>
                  <a:gd name="connsiteY27" fmla="*/ 78060 h 840060"/>
                  <a:gd name="connsiteX28" fmla="*/ 308136 w 814136"/>
                  <a:gd name="connsiteY28" fmla="*/ 66170 h 840060"/>
                  <a:gd name="connsiteX29" fmla="*/ 342884 w 814136"/>
                  <a:gd name="connsiteY29" fmla="*/ 116954 h 840060"/>
                  <a:gd name="connsiteX30" fmla="*/ 349232 w 814136"/>
                  <a:gd name="connsiteY30" fmla="*/ 186804 h 840060"/>
                  <a:gd name="connsiteX31" fmla="*/ 409556 w 814136"/>
                  <a:gd name="connsiteY31" fmla="*/ 120128 h 840060"/>
                  <a:gd name="connsiteX32" fmla="*/ 473060 w 814136"/>
                  <a:gd name="connsiteY32" fmla="*/ 110604 h 840060"/>
                  <a:gd name="connsiteX33" fmla="*/ 517508 w 814136"/>
                  <a:gd name="connsiteY33" fmla="*/ 15354 h 840060"/>
                  <a:gd name="connsiteX34" fmla="*/ 772392 w 814136"/>
                  <a:gd name="connsiteY34" fmla="*/ 0 h 8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814136" h="840060">
                    <a:moveTo>
                      <a:pt x="772392" y="0"/>
                    </a:moveTo>
                    <a:lnTo>
                      <a:pt x="768332" y="12180"/>
                    </a:lnTo>
                    <a:lnTo>
                      <a:pt x="806432" y="56628"/>
                    </a:lnTo>
                    <a:lnTo>
                      <a:pt x="814136" y="57220"/>
                    </a:lnTo>
                    <a:lnTo>
                      <a:pt x="768332" y="139180"/>
                    </a:lnTo>
                    <a:lnTo>
                      <a:pt x="738728" y="282974"/>
                    </a:lnTo>
                    <a:lnTo>
                      <a:pt x="619108" y="390004"/>
                    </a:lnTo>
                    <a:lnTo>
                      <a:pt x="614708" y="493362"/>
                    </a:lnTo>
                    <a:lnTo>
                      <a:pt x="510364" y="549548"/>
                    </a:lnTo>
                    <a:lnTo>
                      <a:pt x="441308" y="659084"/>
                    </a:lnTo>
                    <a:lnTo>
                      <a:pt x="431784" y="785292"/>
                    </a:lnTo>
                    <a:lnTo>
                      <a:pt x="300812" y="763860"/>
                    </a:lnTo>
                    <a:lnTo>
                      <a:pt x="165084" y="840060"/>
                    </a:lnTo>
                    <a:lnTo>
                      <a:pt x="103780" y="835602"/>
                    </a:lnTo>
                    <a:lnTo>
                      <a:pt x="111108" y="815454"/>
                    </a:lnTo>
                    <a:lnTo>
                      <a:pt x="0" y="736754"/>
                    </a:lnTo>
                    <a:lnTo>
                      <a:pt x="29352" y="620984"/>
                    </a:lnTo>
                    <a:lnTo>
                      <a:pt x="129364" y="620984"/>
                    </a:lnTo>
                    <a:lnTo>
                      <a:pt x="165084" y="592410"/>
                    </a:lnTo>
                    <a:lnTo>
                      <a:pt x="169844" y="459060"/>
                    </a:lnTo>
                    <a:lnTo>
                      <a:pt x="241284" y="435248"/>
                    </a:lnTo>
                    <a:lnTo>
                      <a:pt x="260332" y="404292"/>
                    </a:lnTo>
                    <a:lnTo>
                      <a:pt x="105552" y="263798"/>
                    </a:lnTo>
                    <a:lnTo>
                      <a:pt x="117460" y="156642"/>
                    </a:lnTo>
                    <a:lnTo>
                      <a:pt x="119184" y="141104"/>
                    </a:lnTo>
                    <a:lnTo>
                      <a:pt x="124604" y="139972"/>
                    </a:lnTo>
                    <a:lnTo>
                      <a:pt x="176988" y="139972"/>
                    </a:lnTo>
                    <a:lnTo>
                      <a:pt x="246044" y="78060"/>
                    </a:lnTo>
                    <a:lnTo>
                      <a:pt x="308136" y="66170"/>
                    </a:lnTo>
                    <a:lnTo>
                      <a:pt x="342884" y="116954"/>
                    </a:lnTo>
                    <a:lnTo>
                      <a:pt x="349232" y="186804"/>
                    </a:lnTo>
                    <a:lnTo>
                      <a:pt x="409556" y="120128"/>
                    </a:lnTo>
                    <a:lnTo>
                      <a:pt x="473060" y="110604"/>
                    </a:lnTo>
                    <a:lnTo>
                      <a:pt x="517508" y="15354"/>
                    </a:lnTo>
                    <a:lnTo>
                      <a:pt x="77239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3" name="フリーフォーム: 図形 712">
                <a:extLst>
                  <a:ext uri="{FF2B5EF4-FFF2-40B4-BE49-F238E27FC236}">
                    <a16:creationId xmlns:a16="http://schemas.microsoft.com/office/drawing/2014/main" id="{D3807395-3B10-456D-A020-484E6EB05547}"/>
                  </a:ext>
                </a:extLst>
              </p:cNvPr>
              <p:cNvSpPr/>
              <p:nvPr/>
            </p:nvSpPr>
            <p:spPr>
              <a:xfrm>
                <a:off x="37509628" y="28857576"/>
                <a:ext cx="476072" cy="428624"/>
              </a:xfrm>
              <a:custGeom>
                <a:avLst/>
                <a:gdLst>
                  <a:gd name="connsiteX0" fmla="*/ 266524 w 476072"/>
                  <a:gd name="connsiteY0" fmla="*/ 0 h 428624"/>
                  <a:gd name="connsiteX1" fmla="*/ 307796 w 476072"/>
                  <a:gd name="connsiteY1" fmla="*/ 22224 h 428624"/>
                  <a:gd name="connsiteX2" fmla="*/ 304620 w 476072"/>
                  <a:gd name="connsiteY2" fmla="*/ 117474 h 428624"/>
                  <a:gd name="connsiteX3" fmla="*/ 377648 w 476072"/>
                  <a:gd name="connsiteY3" fmla="*/ 146048 h 428624"/>
                  <a:gd name="connsiteX4" fmla="*/ 435932 w 476072"/>
                  <a:gd name="connsiteY4" fmla="*/ 119920 h 428624"/>
                  <a:gd name="connsiteX5" fmla="*/ 476072 w 476072"/>
                  <a:gd name="connsiteY5" fmla="*/ 206374 h 428624"/>
                  <a:gd name="connsiteX6" fmla="*/ 464256 w 476072"/>
                  <a:gd name="connsiteY6" fmla="*/ 241820 h 428624"/>
                  <a:gd name="connsiteX7" fmla="*/ 209372 w 476072"/>
                  <a:gd name="connsiteY7" fmla="*/ 257174 h 428624"/>
                  <a:gd name="connsiteX8" fmla="*/ 164924 w 476072"/>
                  <a:gd name="connsiteY8" fmla="*/ 352424 h 428624"/>
                  <a:gd name="connsiteX9" fmla="*/ 101420 w 476072"/>
                  <a:gd name="connsiteY9" fmla="*/ 361948 h 428624"/>
                  <a:gd name="connsiteX10" fmla="*/ 41096 w 476072"/>
                  <a:gd name="connsiteY10" fmla="*/ 428624 h 428624"/>
                  <a:gd name="connsiteX11" fmla="*/ 34748 w 476072"/>
                  <a:gd name="connsiteY11" fmla="*/ 358774 h 428624"/>
                  <a:gd name="connsiteX12" fmla="*/ 0 w 476072"/>
                  <a:gd name="connsiteY12" fmla="*/ 307990 h 428624"/>
                  <a:gd name="connsiteX13" fmla="*/ 49828 w 476072"/>
                  <a:gd name="connsiteY13" fmla="*/ 298448 h 428624"/>
                  <a:gd name="connsiteX14" fmla="*/ 68876 w 476072"/>
                  <a:gd name="connsiteY14" fmla="*/ 236536 h 428624"/>
                  <a:gd name="connsiteX15" fmla="*/ 33160 w 476072"/>
                  <a:gd name="connsiteY15" fmla="*/ 219868 h 428624"/>
                  <a:gd name="connsiteX16" fmla="*/ 35540 w 476072"/>
                  <a:gd name="connsiteY16" fmla="*/ 193674 h 428624"/>
                  <a:gd name="connsiteX17" fmla="*/ 76020 w 476072"/>
                  <a:gd name="connsiteY17" fmla="*/ 184148 h 428624"/>
                  <a:gd name="connsiteX18" fmla="*/ 100852 w 476072"/>
                  <a:gd name="connsiteY18" fmla="*/ 75962 h 428624"/>
                  <a:gd name="connsiteX19" fmla="*/ 139524 w 476072"/>
                  <a:gd name="connsiteY19" fmla="*/ 57148 h 428624"/>
                  <a:gd name="connsiteX20" fmla="*/ 187148 w 476072"/>
                  <a:gd name="connsiteY20" fmla="*/ 19048 h 428624"/>
                  <a:gd name="connsiteX21" fmla="*/ 215724 w 476072"/>
                  <a:gd name="connsiteY21" fmla="*/ 31748 h 428624"/>
                  <a:gd name="connsiteX22" fmla="*/ 266524 w 476072"/>
                  <a:gd name="connsiteY22" fmla="*/ 0 h 428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76072" h="428624">
                    <a:moveTo>
                      <a:pt x="266524" y="0"/>
                    </a:moveTo>
                    <a:lnTo>
                      <a:pt x="307796" y="22224"/>
                    </a:lnTo>
                    <a:lnTo>
                      <a:pt x="304620" y="117474"/>
                    </a:lnTo>
                    <a:lnTo>
                      <a:pt x="377648" y="146048"/>
                    </a:lnTo>
                    <a:lnTo>
                      <a:pt x="435932" y="119920"/>
                    </a:lnTo>
                    <a:lnTo>
                      <a:pt x="476072" y="206374"/>
                    </a:lnTo>
                    <a:lnTo>
                      <a:pt x="464256" y="241820"/>
                    </a:lnTo>
                    <a:lnTo>
                      <a:pt x="209372" y="257174"/>
                    </a:lnTo>
                    <a:lnTo>
                      <a:pt x="164924" y="352424"/>
                    </a:lnTo>
                    <a:lnTo>
                      <a:pt x="101420" y="361948"/>
                    </a:lnTo>
                    <a:lnTo>
                      <a:pt x="41096" y="428624"/>
                    </a:lnTo>
                    <a:lnTo>
                      <a:pt x="34748" y="358774"/>
                    </a:lnTo>
                    <a:lnTo>
                      <a:pt x="0" y="307990"/>
                    </a:lnTo>
                    <a:lnTo>
                      <a:pt x="49828" y="298448"/>
                    </a:lnTo>
                    <a:lnTo>
                      <a:pt x="68876" y="236536"/>
                    </a:lnTo>
                    <a:lnTo>
                      <a:pt x="33160" y="219868"/>
                    </a:lnTo>
                    <a:lnTo>
                      <a:pt x="35540" y="193674"/>
                    </a:lnTo>
                    <a:lnTo>
                      <a:pt x="76020" y="184148"/>
                    </a:lnTo>
                    <a:lnTo>
                      <a:pt x="100852" y="75962"/>
                    </a:lnTo>
                    <a:lnTo>
                      <a:pt x="139524" y="57148"/>
                    </a:lnTo>
                    <a:lnTo>
                      <a:pt x="187148" y="19048"/>
                    </a:lnTo>
                    <a:lnTo>
                      <a:pt x="215724" y="31748"/>
                    </a:lnTo>
                    <a:lnTo>
                      <a:pt x="26652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4" name="フリーフォーム: 図形 713">
                <a:extLst>
                  <a:ext uri="{FF2B5EF4-FFF2-40B4-BE49-F238E27FC236}">
                    <a16:creationId xmlns:a16="http://schemas.microsoft.com/office/drawing/2014/main" id="{4BE4717E-710D-4E49-BA47-58E216CA1A99}"/>
                  </a:ext>
                </a:extLst>
              </p:cNvPr>
              <p:cNvSpPr/>
              <p:nvPr/>
            </p:nvSpPr>
            <p:spPr>
              <a:xfrm>
                <a:off x="37725400" y="28606248"/>
                <a:ext cx="146000" cy="156076"/>
              </a:xfrm>
              <a:custGeom>
                <a:avLst/>
                <a:gdLst>
                  <a:gd name="connsiteX0" fmla="*/ 94048 w 146000"/>
                  <a:gd name="connsiteY0" fmla="*/ 0 h 156076"/>
                  <a:gd name="connsiteX1" fmla="*/ 98376 w 146000"/>
                  <a:gd name="connsiteY1" fmla="*/ 32252 h 156076"/>
                  <a:gd name="connsiteX2" fmla="*/ 146000 w 146000"/>
                  <a:gd name="connsiteY2" fmla="*/ 51302 h 156076"/>
                  <a:gd name="connsiteX3" fmla="*/ 142120 w 146000"/>
                  <a:gd name="connsiteY3" fmla="*/ 108232 h 156076"/>
                  <a:gd name="connsiteX4" fmla="*/ 79324 w 146000"/>
                  <a:gd name="connsiteY4" fmla="*/ 111628 h 156076"/>
                  <a:gd name="connsiteX5" fmla="*/ 63448 w 146000"/>
                  <a:gd name="connsiteY5" fmla="*/ 156076 h 156076"/>
                  <a:gd name="connsiteX6" fmla="*/ 12648 w 146000"/>
                  <a:gd name="connsiteY6" fmla="*/ 117976 h 156076"/>
                  <a:gd name="connsiteX7" fmla="*/ 0 w 146000"/>
                  <a:gd name="connsiteY7" fmla="*/ 52186 h 156076"/>
                  <a:gd name="connsiteX8" fmla="*/ 41224 w 146000"/>
                  <a:gd name="connsiteY8" fmla="*/ 54476 h 156076"/>
                  <a:gd name="connsiteX9" fmla="*/ 94048 w 146000"/>
                  <a:gd name="connsiteY9" fmla="*/ 0 h 156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6000" h="156076">
                    <a:moveTo>
                      <a:pt x="94048" y="0"/>
                    </a:moveTo>
                    <a:lnTo>
                      <a:pt x="98376" y="32252"/>
                    </a:lnTo>
                    <a:lnTo>
                      <a:pt x="146000" y="51302"/>
                    </a:lnTo>
                    <a:lnTo>
                      <a:pt x="142120" y="108232"/>
                    </a:lnTo>
                    <a:lnTo>
                      <a:pt x="79324" y="111628"/>
                    </a:lnTo>
                    <a:lnTo>
                      <a:pt x="63448" y="156076"/>
                    </a:lnTo>
                    <a:lnTo>
                      <a:pt x="12648" y="117976"/>
                    </a:lnTo>
                    <a:lnTo>
                      <a:pt x="0" y="52186"/>
                    </a:lnTo>
                    <a:lnTo>
                      <a:pt x="41224" y="54476"/>
                    </a:lnTo>
                    <a:lnTo>
                      <a:pt x="9404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5" name="フリーフォーム: 図形 714">
                <a:extLst>
                  <a:ext uri="{FF2B5EF4-FFF2-40B4-BE49-F238E27FC236}">
                    <a16:creationId xmlns:a16="http://schemas.microsoft.com/office/drawing/2014/main" id="{C192A103-B57A-40FB-8827-77470217AB60}"/>
                  </a:ext>
                </a:extLst>
              </p:cNvPr>
              <p:cNvSpPr/>
              <p:nvPr/>
            </p:nvSpPr>
            <p:spPr>
              <a:xfrm>
                <a:off x="37693600" y="28694900"/>
                <a:ext cx="251960" cy="308724"/>
              </a:xfrm>
              <a:custGeom>
                <a:avLst/>
                <a:gdLst>
                  <a:gd name="connsiteX0" fmla="*/ 38812 w 251960"/>
                  <a:gd name="connsiteY0" fmla="*/ 0 h 308724"/>
                  <a:gd name="connsiteX1" fmla="*/ 44448 w 251960"/>
                  <a:gd name="connsiteY1" fmla="*/ 29324 h 308724"/>
                  <a:gd name="connsiteX2" fmla="*/ 95248 w 251960"/>
                  <a:gd name="connsiteY2" fmla="*/ 67424 h 308724"/>
                  <a:gd name="connsiteX3" fmla="*/ 111124 w 251960"/>
                  <a:gd name="connsiteY3" fmla="*/ 22976 h 308724"/>
                  <a:gd name="connsiteX4" fmla="*/ 173920 w 251960"/>
                  <a:gd name="connsiteY4" fmla="*/ 19580 h 308724"/>
                  <a:gd name="connsiteX5" fmla="*/ 168276 w 251960"/>
                  <a:gd name="connsiteY5" fmla="*/ 102350 h 308724"/>
                  <a:gd name="connsiteX6" fmla="*/ 251960 w 251960"/>
                  <a:gd name="connsiteY6" fmla="*/ 282596 h 308724"/>
                  <a:gd name="connsiteX7" fmla="*/ 193676 w 251960"/>
                  <a:gd name="connsiteY7" fmla="*/ 308724 h 308724"/>
                  <a:gd name="connsiteX8" fmla="*/ 120648 w 251960"/>
                  <a:gd name="connsiteY8" fmla="*/ 280150 h 308724"/>
                  <a:gd name="connsiteX9" fmla="*/ 123824 w 251960"/>
                  <a:gd name="connsiteY9" fmla="*/ 184900 h 308724"/>
                  <a:gd name="connsiteX10" fmla="*/ 82552 w 251960"/>
                  <a:gd name="connsiteY10" fmla="*/ 162676 h 308724"/>
                  <a:gd name="connsiteX11" fmla="*/ 31752 w 251960"/>
                  <a:gd name="connsiteY11" fmla="*/ 194424 h 308724"/>
                  <a:gd name="connsiteX12" fmla="*/ 5332 w 251960"/>
                  <a:gd name="connsiteY12" fmla="*/ 182682 h 308724"/>
                  <a:gd name="connsiteX13" fmla="*/ 34924 w 251960"/>
                  <a:gd name="connsiteY13" fmla="*/ 108700 h 308724"/>
                  <a:gd name="connsiteX14" fmla="*/ 0 w 251960"/>
                  <a:gd name="connsiteY14" fmla="*/ 70600 h 308724"/>
                  <a:gd name="connsiteX15" fmla="*/ 9524 w 251960"/>
                  <a:gd name="connsiteY15" fmla="*/ 750 h 308724"/>
                  <a:gd name="connsiteX16" fmla="*/ 38812 w 251960"/>
                  <a:gd name="connsiteY16" fmla="*/ 0 h 308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1960" h="308724">
                    <a:moveTo>
                      <a:pt x="38812" y="0"/>
                    </a:moveTo>
                    <a:lnTo>
                      <a:pt x="44448" y="29324"/>
                    </a:lnTo>
                    <a:lnTo>
                      <a:pt x="95248" y="67424"/>
                    </a:lnTo>
                    <a:lnTo>
                      <a:pt x="111124" y="22976"/>
                    </a:lnTo>
                    <a:lnTo>
                      <a:pt x="173920" y="19580"/>
                    </a:lnTo>
                    <a:lnTo>
                      <a:pt x="168276" y="102350"/>
                    </a:lnTo>
                    <a:lnTo>
                      <a:pt x="251960" y="282596"/>
                    </a:lnTo>
                    <a:lnTo>
                      <a:pt x="193676" y="308724"/>
                    </a:lnTo>
                    <a:lnTo>
                      <a:pt x="120648" y="280150"/>
                    </a:lnTo>
                    <a:lnTo>
                      <a:pt x="123824" y="184900"/>
                    </a:lnTo>
                    <a:lnTo>
                      <a:pt x="82552" y="162676"/>
                    </a:lnTo>
                    <a:lnTo>
                      <a:pt x="31752" y="194424"/>
                    </a:lnTo>
                    <a:lnTo>
                      <a:pt x="5332" y="182682"/>
                    </a:lnTo>
                    <a:lnTo>
                      <a:pt x="34924" y="108700"/>
                    </a:lnTo>
                    <a:lnTo>
                      <a:pt x="0" y="70600"/>
                    </a:lnTo>
                    <a:lnTo>
                      <a:pt x="9524" y="750"/>
                    </a:lnTo>
                    <a:lnTo>
                      <a:pt x="3881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6" name="フリーフォーム: 図形 715">
                <a:extLst>
                  <a:ext uri="{FF2B5EF4-FFF2-40B4-BE49-F238E27FC236}">
                    <a16:creationId xmlns:a16="http://schemas.microsoft.com/office/drawing/2014/main" id="{244B7B44-0061-4699-A3A5-649DB5DDA5B1}"/>
                  </a:ext>
                </a:extLst>
              </p:cNvPr>
              <p:cNvSpPr/>
              <p:nvPr/>
            </p:nvSpPr>
            <p:spPr>
              <a:xfrm>
                <a:off x="36718876" y="28241138"/>
                <a:ext cx="1013536" cy="692400"/>
              </a:xfrm>
              <a:custGeom>
                <a:avLst/>
                <a:gdLst>
                  <a:gd name="connsiteX0" fmla="*/ 124312 w 1013536"/>
                  <a:gd name="connsiteY0" fmla="*/ 0 h 692400"/>
                  <a:gd name="connsiteX1" fmla="*/ 207168 w 1013536"/>
                  <a:gd name="connsiteY1" fmla="*/ 40968 h 692400"/>
                  <a:gd name="connsiteX2" fmla="*/ 285748 w 1013536"/>
                  <a:gd name="connsiteY2" fmla="*/ 148126 h 692400"/>
                  <a:gd name="connsiteX3" fmla="*/ 352740 w 1013536"/>
                  <a:gd name="connsiteY3" fmla="*/ 140682 h 692400"/>
                  <a:gd name="connsiteX4" fmla="*/ 421480 w 1013536"/>
                  <a:gd name="connsiteY4" fmla="*/ 269568 h 692400"/>
                  <a:gd name="connsiteX5" fmla="*/ 516732 w 1013536"/>
                  <a:gd name="connsiteY5" fmla="*/ 271950 h 692400"/>
                  <a:gd name="connsiteX6" fmla="*/ 545304 w 1013536"/>
                  <a:gd name="connsiteY6" fmla="*/ 236230 h 692400"/>
                  <a:gd name="connsiteX7" fmla="*/ 592932 w 1013536"/>
                  <a:gd name="connsiteY7" fmla="*/ 255282 h 692400"/>
                  <a:gd name="connsiteX8" fmla="*/ 697704 w 1013536"/>
                  <a:gd name="connsiteY8" fmla="*/ 271950 h 692400"/>
                  <a:gd name="connsiteX9" fmla="*/ 773904 w 1013536"/>
                  <a:gd name="connsiteY9" fmla="*/ 333862 h 692400"/>
                  <a:gd name="connsiteX10" fmla="*/ 819148 w 1013536"/>
                  <a:gd name="connsiteY10" fmla="*/ 319574 h 692400"/>
                  <a:gd name="connsiteX11" fmla="*/ 823912 w 1013536"/>
                  <a:gd name="connsiteY11" fmla="*/ 291000 h 692400"/>
                  <a:gd name="connsiteX12" fmla="*/ 917984 w 1013536"/>
                  <a:gd name="connsiteY12" fmla="*/ 284116 h 692400"/>
                  <a:gd name="connsiteX13" fmla="*/ 933448 w 1013536"/>
                  <a:gd name="connsiteY13" fmla="*/ 292586 h 692400"/>
                  <a:gd name="connsiteX14" fmla="*/ 965200 w 1013536"/>
                  <a:gd name="connsiteY14" fmla="*/ 308462 h 692400"/>
                  <a:gd name="connsiteX15" fmla="*/ 990600 w 1013536"/>
                  <a:gd name="connsiteY15" fmla="*/ 416412 h 692400"/>
                  <a:gd name="connsiteX16" fmla="*/ 1006524 w 1013536"/>
                  <a:gd name="connsiteY16" fmla="*/ 417296 h 692400"/>
                  <a:gd name="connsiteX17" fmla="*/ 1013536 w 1013536"/>
                  <a:gd name="connsiteY17" fmla="*/ 453762 h 692400"/>
                  <a:gd name="connsiteX18" fmla="*/ 984248 w 1013536"/>
                  <a:gd name="connsiteY18" fmla="*/ 454512 h 692400"/>
                  <a:gd name="connsiteX19" fmla="*/ 974724 w 1013536"/>
                  <a:gd name="connsiteY19" fmla="*/ 524362 h 692400"/>
                  <a:gd name="connsiteX20" fmla="*/ 1009648 w 1013536"/>
                  <a:gd name="connsiteY20" fmla="*/ 562462 h 692400"/>
                  <a:gd name="connsiteX21" fmla="*/ 980056 w 1013536"/>
                  <a:gd name="connsiteY21" fmla="*/ 636444 h 692400"/>
                  <a:gd name="connsiteX22" fmla="*/ 977900 w 1013536"/>
                  <a:gd name="connsiteY22" fmla="*/ 635486 h 692400"/>
                  <a:gd name="connsiteX23" fmla="*/ 930276 w 1013536"/>
                  <a:gd name="connsiteY23" fmla="*/ 673586 h 692400"/>
                  <a:gd name="connsiteX24" fmla="*/ 891604 w 1013536"/>
                  <a:gd name="connsiteY24" fmla="*/ 692400 h 692400"/>
                  <a:gd name="connsiteX25" fmla="*/ 900112 w 1013536"/>
                  <a:gd name="connsiteY25" fmla="*/ 655330 h 692400"/>
                  <a:gd name="connsiteX26" fmla="*/ 735804 w 1013536"/>
                  <a:gd name="connsiteY26" fmla="*/ 624374 h 692400"/>
                  <a:gd name="connsiteX27" fmla="*/ 704848 w 1013536"/>
                  <a:gd name="connsiteY27" fmla="*/ 574368 h 692400"/>
                  <a:gd name="connsiteX28" fmla="*/ 635792 w 1013536"/>
                  <a:gd name="connsiteY28" fmla="*/ 602942 h 692400"/>
                  <a:gd name="connsiteX29" fmla="*/ 597692 w 1013536"/>
                  <a:gd name="connsiteY29" fmla="*/ 571986 h 692400"/>
                  <a:gd name="connsiteX30" fmla="*/ 581024 w 1013536"/>
                  <a:gd name="connsiteY30" fmla="*/ 595800 h 692400"/>
                  <a:gd name="connsiteX31" fmla="*/ 535780 w 1013536"/>
                  <a:gd name="connsiteY31" fmla="*/ 586274 h 692400"/>
                  <a:gd name="connsiteX32" fmla="*/ 466584 w 1013536"/>
                  <a:gd name="connsiteY32" fmla="*/ 616548 h 692400"/>
                  <a:gd name="connsiteX33" fmla="*/ 473868 w 1013536"/>
                  <a:gd name="connsiteY33" fmla="*/ 529126 h 692400"/>
                  <a:gd name="connsiteX34" fmla="*/ 404812 w 1013536"/>
                  <a:gd name="connsiteY34" fmla="*/ 533886 h 692400"/>
                  <a:gd name="connsiteX35" fmla="*/ 390524 w 1013536"/>
                  <a:gd name="connsiteY35" fmla="*/ 400538 h 692400"/>
                  <a:gd name="connsiteX36" fmla="*/ 152400 w 1013536"/>
                  <a:gd name="connsiteY36" fmla="*/ 367200 h 692400"/>
                  <a:gd name="connsiteX37" fmla="*/ 121748 w 1013536"/>
                  <a:gd name="connsiteY37" fmla="*/ 397854 h 692400"/>
                  <a:gd name="connsiteX38" fmla="*/ 113860 w 1013536"/>
                  <a:gd name="connsiteY38" fmla="*/ 399722 h 692400"/>
                  <a:gd name="connsiteX39" fmla="*/ 47624 w 1013536"/>
                  <a:gd name="connsiteY39" fmla="*/ 276712 h 692400"/>
                  <a:gd name="connsiteX40" fmla="*/ 47624 w 1013536"/>
                  <a:gd name="connsiteY40" fmla="*/ 162412 h 692400"/>
                  <a:gd name="connsiteX41" fmla="*/ 0 w 1013536"/>
                  <a:gd name="connsiteY41" fmla="*/ 124312 h 692400"/>
                  <a:gd name="connsiteX42" fmla="*/ 124312 w 1013536"/>
                  <a:gd name="connsiteY42" fmla="*/ 0 h 69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013536" h="692400">
                    <a:moveTo>
                      <a:pt x="124312" y="0"/>
                    </a:moveTo>
                    <a:lnTo>
                      <a:pt x="207168" y="40968"/>
                    </a:lnTo>
                    <a:lnTo>
                      <a:pt x="285748" y="148126"/>
                    </a:lnTo>
                    <a:lnTo>
                      <a:pt x="352740" y="140682"/>
                    </a:lnTo>
                    <a:lnTo>
                      <a:pt x="421480" y="269568"/>
                    </a:lnTo>
                    <a:lnTo>
                      <a:pt x="516732" y="271950"/>
                    </a:lnTo>
                    <a:lnTo>
                      <a:pt x="545304" y="236230"/>
                    </a:lnTo>
                    <a:lnTo>
                      <a:pt x="592932" y="255282"/>
                    </a:lnTo>
                    <a:lnTo>
                      <a:pt x="697704" y="271950"/>
                    </a:lnTo>
                    <a:lnTo>
                      <a:pt x="773904" y="333862"/>
                    </a:lnTo>
                    <a:lnTo>
                      <a:pt x="819148" y="319574"/>
                    </a:lnTo>
                    <a:lnTo>
                      <a:pt x="823912" y="291000"/>
                    </a:lnTo>
                    <a:lnTo>
                      <a:pt x="917984" y="284116"/>
                    </a:lnTo>
                    <a:lnTo>
                      <a:pt x="933448" y="292586"/>
                    </a:lnTo>
                    <a:lnTo>
                      <a:pt x="965200" y="308462"/>
                    </a:lnTo>
                    <a:lnTo>
                      <a:pt x="990600" y="416412"/>
                    </a:lnTo>
                    <a:lnTo>
                      <a:pt x="1006524" y="417296"/>
                    </a:lnTo>
                    <a:lnTo>
                      <a:pt x="1013536" y="453762"/>
                    </a:lnTo>
                    <a:lnTo>
                      <a:pt x="984248" y="454512"/>
                    </a:lnTo>
                    <a:lnTo>
                      <a:pt x="974724" y="524362"/>
                    </a:lnTo>
                    <a:lnTo>
                      <a:pt x="1009648" y="562462"/>
                    </a:lnTo>
                    <a:lnTo>
                      <a:pt x="980056" y="636444"/>
                    </a:lnTo>
                    <a:lnTo>
                      <a:pt x="977900" y="635486"/>
                    </a:lnTo>
                    <a:lnTo>
                      <a:pt x="930276" y="673586"/>
                    </a:lnTo>
                    <a:lnTo>
                      <a:pt x="891604" y="692400"/>
                    </a:lnTo>
                    <a:lnTo>
                      <a:pt x="900112" y="655330"/>
                    </a:lnTo>
                    <a:lnTo>
                      <a:pt x="735804" y="624374"/>
                    </a:lnTo>
                    <a:lnTo>
                      <a:pt x="704848" y="574368"/>
                    </a:lnTo>
                    <a:lnTo>
                      <a:pt x="635792" y="602942"/>
                    </a:lnTo>
                    <a:lnTo>
                      <a:pt x="597692" y="571986"/>
                    </a:lnTo>
                    <a:lnTo>
                      <a:pt x="581024" y="595800"/>
                    </a:lnTo>
                    <a:lnTo>
                      <a:pt x="535780" y="586274"/>
                    </a:lnTo>
                    <a:lnTo>
                      <a:pt x="466584" y="616548"/>
                    </a:lnTo>
                    <a:lnTo>
                      <a:pt x="473868" y="529126"/>
                    </a:lnTo>
                    <a:lnTo>
                      <a:pt x="404812" y="533886"/>
                    </a:lnTo>
                    <a:lnTo>
                      <a:pt x="390524" y="400538"/>
                    </a:lnTo>
                    <a:lnTo>
                      <a:pt x="152400" y="367200"/>
                    </a:lnTo>
                    <a:lnTo>
                      <a:pt x="121748" y="397854"/>
                    </a:lnTo>
                    <a:lnTo>
                      <a:pt x="113860" y="399722"/>
                    </a:lnTo>
                    <a:lnTo>
                      <a:pt x="47624" y="276712"/>
                    </a:lnTo>
                    <a:lnTo>
                      <a:pt x="47624" y="162412"/>
                    </a:lnTo>
                    <a:lnTo>
                      <a:pt x="0" y="124312"/>
                    </a:lnTo>
                    <a:lnTo>
                      <a:pt x="12431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7" name="フリーフォーム: 図形 716">
                <a:extLst>
                  <a:ext uri="{FF2B5EF4-FFF2-40B4-BE49-F238E27FC236}">
                    <a16:creationId xmlns:a16="http://schemas.microsoft.com/office/drawing/2014/main" id="{86AB261C-1C95-4FD6-8468-25E6AF9DE70D}"/>
                  </a:ext>
                </a:extLst>
              </p:cNvPr>
              <p:cNvSpPr/>
              <p:nvPr/>
            </p:nvSpPr>
            <p:spPr>
              <a:xfrm>
                <a:off x="37963476" y="28395134"/>
                <a:ext cx="597816" cy="725966"/>
              </a:xfrm>
              <a:custGeom>
                <a:avLst/>
                <a:gdLst>
                  <a:gd name="connsiteX0" fmla="*/ 129364 w 597816"/>
                  <a:gd name="connsiteY0" fmla="*/ 0 h 725966"/>
                  <a:gd name="connsiteX1" fmla="*/ 288924 w 597816"/>
                  <a:gd name="connsiteY1" fmla="*/ 220346 h 725966"/>
                  <a:gd name="connsiteX2" fmla="*/ 369888 w 597816"/>
                  <a:gd name="connsiteY2" fmla="*/ 234634 h 725966"/>
                  <a:gd name="connsiteX3" fmla="*/ 369960 w 597816"/>
                  <a:gd name="connsiteY3" fmla="*/ 233352 h 725966"/>
                  <a:gd name="connsiteX4" fmla="*/ 374648 w 597816"/>
                  <a:gd name="connsiteY4" fmla="*/ 239398 h 725966"/>
                  <a:gd name="connsiteX5" fmla="*/ 457992 w 597816"/>
                  <a:gd name="connsiteY5" fmla="*/ 265590 h 725966"/>
                  <a:gd name="connsiteX6" fmla="*/ 565092 w 597816"/>
                  <a:gd name="connsiteY6" fmla="*/ 366902 h 725966"/>
                  <a:gd name="connsiteX7" fmla="*/ 562768 w 597816"/>
                  <a:gd name="connsiteY7" fmla="*/ 420372 h 725966"/>
                  <a:gd name="connsiteX8" fmla="*/ 577056 w 597816"/>
                  <a:gd name="connsiteY8" fmla="*/ 437042 h 725966"/>
                  <a:gd name="connsiteX9" fmla="*/ 597816 w 597816"/>
                  <a:gd name="connsiteY9" fmla="*/ 466586 h 725966"/>
                  <a:gd name="connsiteX10" fmla="*/ 571500 w 597816"/>
                  <a:gd name="connsiteY10" fmla="*/ 557690 h 725966"/>
                  <a:gd name="connsiteX11" fmla="*/ 317500 w 597816"/>
                  <a:gd name="connsiteY11" fmla="*/ 643416 h 725966"/>
                  <a:gd name="connsiteX12" fmla="*/ 254000 w 597816"/>
                  <a:gd name="connsiteY12" fmla="*/ 725966 h 725966"/>
                  <a:gd name="connsiteX13" fmla="*/ 153676 w 597816"/>
                  <a:gd name="connsiteY13" fmla="*/ 698290 h 725966"/>
                  <a:gd name="connsiteX14" fmla="*/ 117476 w 597816"/>
                  <a:gd name="connsiteY14" fmla="*/ 630716 h 725966"/>
                  <a:gd name="connsiteX15" fmla="*/ 114300 w 597816"/>
                  <a:gd name="connsiteY15" fmla="*/ 532290 h 725966"/>
                  <a:gd name="connsiteX16" fmla="*/ 12700 w 597816"/>
                  <a:gd name="connsiteY16" fmla="*/ 471966 h 725966"/>
                  <a:gd name="connsiteX17" fmla="*/ 0 w 597816"/>
                  <a:gd name="connsiteY17" fmla="*/ 427516 h 725966"/>
                  <a:gd name="connsiteX18" fmla="*/ 50800 w 597816"/>
                  <a:gd name="connsiteY18" fmla="*/ 386242 h 725966"/>
                  <a:gd name="connsiteX19" fmla="*/ 53972 w 597816"/>
                  <a:gd name="connsiteY19" fmla="*/ 341790 h 725966"/>
                  <a:gd name="connsiteX20" fmla="*/ 3172 w 597816"/>
                  <a:gd name="connsiteY20" fmla="*/ 313216 h 725966"/>
                  <a:gd name="connsiteX21" fmla="*/ 12700 w 597816"/>
                  <a:gd name="connsiteY21" fmla="*/ 252890 h 725966"/>
                  <a:gd name="connsiteX22" fmla="*/ 120648 w 597816"/>
                  <a:gd name="connsiteY22" fmla="*/ 214790 h 725966"/>
                  <a:gd name="connsiteX23" fmla="*/ 79372 w 597816"/>
                  <a:gd name="connsiteY23" fmla="*/ 87790 h 725966"/>
                  <a:gd name="connsiteX24" fmla="*/ 129364 w 597816"/>
                  <a:gd name="connsiteY24" fmla="*/ 0 h 7259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97816" h="725966">
                    <a:moveTo>
                      <a:pt x="129364" y="0"/>
                    </a:moveTo>
                    <a:lnTo>
                      <a:pt x="288924" y="220346"/>
                    </a:lnTo>
                    <a:lnTo>
                      <a:pt x="369888" y="234634"/>
                    </a:lnTo>
                    <a:lnTo>
                      <a:pt x="369960" y="233352"/>
                    </a:lnTo>
                    <a:lnTo>
                      <a:pt x="374648" y="239398"/>
                    </a:lnTo>
                    <a:lnTo>
                      <a:pt x="457992" y="265590"/>
                    </a:lnTo>
                    <a:lnTo>
                      <a:pt x="565092" y="366902"/>
                    </a:lnTo>
                    <a:lnTo>
                      <a:pt x="562768" y="420372"/>
                    </a:lnTo>
                    <a:lnTo>
                      <a:pt x="577056" y="437042"/>
                    </a:lnTo>
                    <a:lnTo>
                      <a:pt x="597816" y="466586"/>
                    </a:lnTo>
                    <a:lnTo>
                      <a:pt x="571500" y="557690"/>
                    </a:lnTo>
                    <a:lnTo>
                      <a:pt x="317500" y="643416"/>
                    </a:lnTo>
                    <a:lnTo>
                      <a:pt x="254000" y="725966"/>
                    </a:lnTo>
                    <a:lnTo>
                      <a:pt x="153676" y="698290"/>
                    </a:lnTo>
                    <a:lnTo>
                      <a:pt x="117476" y="630716"/>
                    </a:lnTo>
                    <a:lnTo>
                      <a:pt x="114300" y="532290"/>
                    </a:lnTo>
                    <a:lnTo>
                      <a:pt x="12700" y="471966"/>
                    </a:lnTo>
                    <a:lnTo>
                      <a:pt x="0" y="427516"/>
                    </a:lnTo>
                    <a:lnTo>
                      <a:pt x="50800" y="386242"/>
                    </a:lnTo>
                    <a:lnTo>
                      <a:pt x="53972" y="341790"/>
                    </a:lnTo>
                    <a:lnTo>
                      <a:pt x="3172" y="313216"/>
                    </a:lnTo>
                    <a:lnTo>
                      <a:pt x="12700" y="252890"/>
                    </a:lnTo>
                    <a:lnTo>
                      <a:pt x="120648" y="214790"/>
                    </a:lnTo>
                    <a:lnTo>
                      <a:pt x="79372" y="87790"/>
                    </a:lnTo>
                    <a:lnTo>
                      <a:pt x="12936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8" name="フリーフォーム: 図形 717">
                <a:extLst>
                  <a:ext uri="{FF2B5EF4-FFF2-40B4-BE49-F238E27FC236}">
                    <a16:creationId xmlns:a16="http://schemas.microsoft.com/office/drawing/2014/main" id="{82CE3A08-5770-4CD4-A2B5-39C9BB9489F6}"/>
                  </a:ext>
                </a:extLst>
              </p:cNvPr>
              <p:cNvSpPr/>
              <p:nvPr/>
            </p:nvSpPr>
            <p:spPr>
              <a:xfrm>
                <a:off x="38601648" y="28794076"/>
                <a:ext cx="691260" cy="566360"/>
              </a:xfrm>
              <a:custGeom>
                <a:avLst/>
                <a:gdLst>
                  <a:gd name="connsiteX0" fmla="*/ 424656 w 691260"/>
                  <a:gd name="connsiteY0" fmla="*/ 0 h 566360"/>
                  <a:gd name="connsiteX1" fmla="*/ 453232 w 691260"/>
                  <a:gd name="connsiteY1" fmla="*/ 21430 h 566360"/>
                  <a:gd name="connsiteX2" fmla="*/ 450852 w 691260"/>
                  <a:gd name="connsiteY2" fmla="*/ 102392 h 566360"/>
                  <a:gd name="connsiteX3" fmla="*/ 527052 w 691260"/>
                  <a:gd name="connsiteY3" fmla="*/ 114300 h 566360"/>
                  <a:gd name="connsiteX4" fmla="*/ 584200 w 691260"/>
                  <a:gd name="connsiteY4" fmla="*/ 88104 h 566360"/>
                  <a:gd name="connsiteX5" fmla="*/ 661692 w 691260"/>
                  <a:gd name="connsiteY5" fmla="*/ 74430 h 566360"/>
                  <a:gd name="connsiteX6" fmla="*/ 691260 w 691260"/>
                  <a:gd name="connsiteY6" fmla="*/ 197226 h 566360"/>
                  <a:gd name="connsiteX7" fmla="*/ 655640 w 691260"/>
                  <a:gd name="connsiteY7" fmla="*/ 219074 h 566360"/>
                  <a:gd name="connsiteX8" fmla="*/ 605632 w 691260"/>
                  <a:gd name="connsiteY8" fmla="*/ 292892 h 566360"/>
                  <a:gd name="connsiteX9" fmla="*/ 527052 w 691260"/>
                  <a:gd name="connsiteY9" fmla="*/ 295274 h 566360"/>
                  <a:gd name="connsiteX10" fmla="*/ 498476 w 691260"/>
                  <a:gd name="connsiteY10" fmla="*/ 361948 h 566360"/>
                  <a:gd name="connsiteX11" fmla="*/ 410372 w 691260"/>
                  <a:gd name="connsiteY11" fmla="*/ 433388 h 566360"/>
                  <a:gd name="connsiteX12" fmla="*/ 378096 w 691260"/>
                  <a:gd name="connsiteY12" fmla="*/ 528812 h 566360"/>
                  <a:gd name="connsiteX13" fmla="*/ 323716 w 691260"/>
                  <a:gd name="connsiteY13" fmla="*/ 566360 h 566360"/>
                  <a:gd name="connsiteX14" fmla="*/ 260352 w 691260"/>
                  <a:gd name="connsiteY14" fmla="*/ 501648 h 566360"/>
                  <a:gd name="connsiteX15" fmla="*/ 273052 w 691260"/>
                  <a:gd name="connsiteY15" fmla="*/ 438148 h 566360"/>
                  <a:gd name="connsiteX16" fmla="*/ 177800 w 691260"/>
                  <a:gd name="connsiteY16" fmla="*/ 396874 h 566360"/>
                  <a:gd name="connsiteX17" fmla="*/ 168276 w 691260"/>
                  <a:gd name="connsiteY17" fmla="*/ 311148 h 566360"/>
                  <a:gd name="connsiteX18" fmla="*/ 209552 w 691260"/>
                  <a:gd name="connsiteY18" fmla="*/ 260348 h 566360"/>
                  <a:gd name="connsiteX19" fmla="*/ 127000 w 691260"/>
                  <a:gd name="connsiteY19" fmla="*/ 187324 h 566360"/>
                  <a:gd name="connsiteX20" fmla="*/ 12704 w 691260"/>
                  <a:gd name="connsiteY20" fmla="*/ 168274 h 566360"/>
                  <a:gd name="connsiteX21" fmla="*/ 0 w 691260"/>
                  <a:gd name="connsiteY21" fmla="*/ 130174 h 566360"/>
                  <a:gd name="connsiteX22" fmla="*/ 0 w 691260"/>
                  <a:gd name="connsiteY22" fmla="*/ 125072 h 566360"/>
                  <a:gd name="connsiteX23" fmla="*/ 796 w 691260"/>
                  <a:gd name="connsiteY23" fmla="*/ 126204 h 566360"/>
                  <a:gd name="connsiteX24" fmla="*/ 110332 w 691260"/>
                  <a:gd name="connsiteY24" fmla="*/ 59530 h 566360"/>
                  <a:gd name="connsiteX25" fmla="*/ 272256 w 691260"/>
                  <a:gd name="connsiteY25" fmla="*/ 85724 h 566360"/>
                  <a:gd name="connsiteX26" fmla="*/ 424656 w 691260"/>
                  <a:gd name="connsiteY26" fmla="*/ 0 h 566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91260" h="566360">
                    <a:moveTo>
                      <a:pt x="424656" y="0"/>
                    </a:moveTo>
                    <a:lnTo>
                      <a:pt x="453232" y="21430"/>
                    </a:lnTo>
                    <a:cubicBezTo>
                      <a:pt x="452440" y="48418"/>
                      <a:pt x="451648" y="75404"/>
                      <a:pt x="450852" y="102392"/>
                    </a:cubicBezTo>
                    <a:lnTo>
                      <a:pt x="527052" y="114300"/>
                    </a:lnTo>
                    <a:lnTo>
                      <a:pt x="584200" y="88104"/>
                    </a:lnTo>
                    <a:lnTo>
                      <a:pt x="661692" y="74430"/>
                    </a:lnTo>
                    <a:lnTo>
                      <a:pt x="691260" y="197226"/>
                    </a:lnTo>
                    <a:lnTo>
                      <a:pt x="655640" y="219074"/>
                    </a:lnTo>
                    <a:lnTo>
                      <a:pt x="605632" y="292892"/>
                    </a:lnTo>
                    <a:lnTo>
                      <a:pt x="527052" y="295274"/>
                    </a:lnTo>
                    <a:lnTo>
                      <a:pt x="498476" y="361948"/>
                    </a:lnTo>
                    <a:lnTo>
                      <a:pt x="410372" y="433388"/>
                    </a:lnTo>
                    <a:lnTo>
                      <a:pt x="378096" y="528812"/>
                    </a:lnTo>
                    <a:lnTo>
                      <a:pt x="323716" y="566360"/>
                    </a:lnTo>
                    <a:lnTo>
                      <a:pt x="260352" y="501648"/>
                    </a:lnTo>
                    <a:lnTo>
                      <a:pt x="273052" y="438148"/>
                    </a:lnTo>
                    <a:lnTo>
                      <a:pt x="177800" y="396874"/>
                    </a:lnTo>
                    <a:lnTo>
                      <a:pt x="168276" y="311148"/>
                    </a:lnTo>
                    <a:lnTo>
                      <a:pt x="209552" y="260348"/>
                    </a:lnTo>
                    <a:lnTo>
                      <a:pt x="127000" y="187324"/>
                    </a:lnTo>
                    <a:lnTo>
                      <a:pt x="12704" y="168274"/>
                    </a:lnTo>
                    <a:lnTo>
                      <a:pt x="0" y="130174"/>
                    </a:lnTo>
                    <a:lnTo>
                      <a:pt x="0" y="125072"/>
                    </a:lnTo>
                    <a:lnTo>
                      <a:pt x="796" y="126204"/>
                    </a:lnTo>
                    <a:lnTo>
                      <a:pt x="110332" y="59530"/>
                    </a:lnTo>
                    <a:lnTo>
                      <a:pt x="272256" y="85724"/>
                    </a:lnTo>
                    <a:lnTo>
                      <a:pt x="42465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9" name="フリーフォーム: 図形 718">
                <a:extLst>
                  <a:ext uri="{FF2B5EF4-FFF2-40B4-BE49-F238E27FC236}">
                    <a16:creationId xmlns:a16="http://schemas.microsoft.com/office/drawing/2014/main" id="{3CEDD181-2D22-4C27-8C74-794281A29F80}"/>
                  </a:ext>
                </a:extLst>
              </p:cNvPr>
              <p:cNvSpPr/>
              <p:nvPr/>
            </p:nvSpPr>
            <p:spPr>
              <a:xfrm>
                <a:off x="38636576" y="29205796"/>
                <a:ext cx="288788" cy="190736"/>
              </a:xfrm>
              <a:custGeom>
                <a:avLst/>
                <a:gdLst>
                  <a:gd name="connsiteX0" fmla="*/ 177136 w 288788"/>
                  <a:gd name="connsiteY0" fmla="*/ 0 h 190736"/>
                  <a:gd name="connsiteX1" fmla="*/ 238124 w 288788"/>
                  <a:gd name="connsiteY1" fmla="*/ 26428 h 190736"/>
                  <a:gd name="connsiteX2" fmla="*/ 225424 w 288788"/>
                  <a:gd name="connsiteY2" fmla="*/ 89928 h 190736"/>
                  <a:gd name="connsiteX3" fmla="*/ 288788 w 288788"/>
                  <a:gd name="connsiteY3" fmla="*/ 154640 h 190736"/>
                  <a:gd name="connsiteX4" fmla="*/ 246856 w 288788"/>
                  <a:gd name="connsiteY4" fmla="*/ 183592 h 190736"/>
                  <a:gd name="connsiteX5" fmla="*/ 163512 w 288788"/>
                  <a:gd name="connsiteY5" fmla="*/ 190736 h 190736"/>
                  <a:gd name="connsiteX6" fmla="*/ 170656 w 288788"/>
                  <a:gd name="connsiteY6" fmla="*/ 150254 h 190736"/>
                  <a:gd name="connsiteX7" fmla="*/ 115888 w 288788"/>
                  <a:gd name="connsiteY7" fmla="*/ 133584 h 190736"/>
                  <a:gd name="connsiteX8" fmla="*/ 89692 w 288788"/>
                  <a:gd name="connsiteY8" fmla="*/ 176448 h 190736"/>
                  <a:gd name="connsiteX9" fmla="*/ 21004 w 288788"/>
                  <a:gd name="connsiteY9" fmla="*/ 162710 h 190736"/>
                  <a:gd name="connsiteX10" fmla="*/ 0 w 288788"/>
                  <a:gd name="connsiteY10" fmla="*/ 131204 h 190736"/>
                  <a:gd name="connsiteX11" fmla="*/ 15872 w 288788"/>
                  <a:gd name="connsiteY11" fmla="*/ 74054 h 190736"/>
                  <a:gd name="connsiteX12" fmla="*/ 101600 w 288788"/>
                  <a:gd name="connsiteY12" fmla="*/ 93104 h 190736"/>
                  <a:gd name="connsiteX13" fmla="*/ 177136 w 288788"/>
                  <a:gd name="connsiteY13" fmla="*/ 0 h 190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88788" h="190736">
                    <a:moveTo>
                      <a:pt x="177136" y="0"/>
                    </a:moveTo>
                    <a:lnTo>
                      <a:pt x="238124" y="26428"/>
                    </a:lnTo>
                    <a:lnTo>
                      <a:pt x="225424" y="89928"/>
                    </a:lnTo>
                    <a:lnTo>
                      <a:pt x="288788" y="154640"/>
                    </a:lnTo>
                    <a:lnTo>
                      <a:pt x="246856" y="183592"/>
                    </a:lnTo>
                    <a:lnTo>
                      <a:pt x="163512" y="190736"/>
                    </a:lnTo>
                    <a:lnTo>
                      <a:pt x="170656" y="150254"/>
                    </a:lnTo>
                    <a:lnTo>
                      <a:pt x="115888" y="133584"/>
                    </a:lnTo>
                    <a:lnTo>
                      <a:pt x="89692" y="176448"/>
                    </a:lnTo>
                    <a:lnTo>
                      <a:pt x="21004" y="162710"/>
                    </a:lnTo>
                    <a:lnTo>
                      <a:pt x="0" y="131204"/>
                    </a:lnTo>
                    <a:lnTo>
                      <a:pt x="15872" y="74054"/>
                    </a:lnTo>
                    <a:lnTo>
                      <a:pt x="101600" y="93104"/>
                    </a:lnTo>
                    <a:lnTo>
                      <a:pt x="17713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0" name="フリーフォーム: 図形 719">
                <a:extLst>
                  <a:ext uri="{FF2B5EF4-FFF2-40B4-BE49-F238E27FC236}">
                    <a16:creationId xmlns:a16="http://schemas.microsoft.com/office/drawing/2014/main" id="{635E0B5C-8F65-4178-B540-D8D721959A60}"/>
                  </a:ext>
                </a:extLst>
              </p:cNvPr>
              <p:cNvSpPr/>
              <p:nvPr/>
            </p:nvSpPr>
            <p:spPr>
              <a:xfrm>
                <a:off x="38620700" y="28969154"/>
                <a:ext cx="190500" cy="190046"/>
              </a:xfrm>
              <a:custGeom>
                <a:avLst/>
                <a:gdLst>
                  <a:gd name="connsiteX0" fmla="*/ 34472 w 190500"/>
                  <a:gd name="connsiteY0" fmla="*/ 0 h 190046"/>
                  <a:gd name="connsiteX1" fmla="*/ 107948 w 190500"/>
                  <a:gd name="connsiteY1" fmla="*/ 12246 h 190046"/>
                  <a:gd name="connsiteX2" fmla="*/ 190500 w 190500"/>
                  <a:gd name="connsiteY2" fmla="*/ 85270 h 190046"/>
                  <a:gd name="connsiteX3" fmla="*/ 149224 w 190500"/>
                  <a:gd name="connsiteY3" fmla="*/ 136070 h 190046"/>
                  <a:gd name="connsiteX4" fmla="*/ 155220 w 190500"/>
                  <a:gd name="connsiteY4" fmla="*/ 190046 h 190046"/>
                  <a:gd name="connsiteX5" fmla="*/ 85724 w 190500"/>
                  <a:gd name="connsiteY5" fmla="*/ 190046 h 190046"/>
                  <a:gd name="connsiteX6" fmla="*/ 66676 w 190500"/>
                  <a:gd name="connsiteY6" fmla="*/ 94796 h 190046"/>
                  <a:gd name="connsiteX7" fmla="*/ 8756 w 190500"/>
                  <a:gd name="connsiteY7" fmla="*/ 78248 h 190046"/>
                  <a:gd name="connsiteX8" fmla="*/ 0 w 190500"/>
                  <a:gd name="connsiteY8" fmla="*/ 34470 h 190046"/>
                  <a:gd name="connsiteX9" fmla="*/ 34472 w 190500"/>
                  <a:gd name="connsiteY9" fmla="*/ 0 h 190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0500" h="190046">
                    <a:moveTo>
                      <a:pt x="34472" y="0"/>
                    </a:moveTo>
                    <a:lnTo>
                      <a:pt x="107948" y="12246"/>
                    </a:lnTo>
                    <a:lnTo>
                      <a:pt x="190500" y="85270"/>
                    </a:lnTo>
                    <a:lnTo>
                      <a:pt x="149224" y="136070"/>
                    </a:lnTo>
                    <a:lnTo>
                      <a:pt x="155220" y="190046"/>
                    </a:lnTo>
                    <a:lnTo>
                      <a:pt x="85724" y="190046"/>
                    </a:lnTo>
                    <a:lnTo>
                      <a:pt x="66676" y="94796"/>
                    </a:lnTo>
                    <a:lnTo>
                      <a:pt x="8756" y="78248"/>
                    </a:lnTo>
                    <a:lnTo>
                      <a:pt x="0" y="34470"/>
                    </a:lnTo>
                    <a:lnTo>
                      <a:pt x="344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1" name="フリーフォーム: 図形 720">
                <a:extLst>
                  <a:ext uri="{FF2B5EF4-FFF2-40B4-BE49-F238E27FC236}">
                    <a16:creationId xmlns:a16="http://schemas.microsoft.com/office/drawing/2014/main" id="{543BE2B0-4339-4FBD-B1F0-45F0099D8C28}"/>
                  </a:ext>
                </a:extLst>
              </p:cNvPr>
              <p:cNvSpPr/>
              <p:nvPr/>
            </p:nvSpPr>
            <p:spPr>
              <a:xfrm>
                <a:off x="38376224" y="29047402"/>
                <a:ext cx="437488" cy="620502"/>
              </a:xfrm>
              <a:custGeom>
                <a:avLst/>
                <a:gdLst>
                  <a:gd name="connsiteX0" fmla="*/ 253232 w 437488"/>
                  <a:gd name="connsiteY0" fmla="*/ 0 h 620502"/>
                  <a:gd name="connsiteX1" fmla="*/ 311152 w 437488"/>
                  <a:gd name="connsiteY1" fmla="*/ 16548 h 620502"/>
                  <a:gd name="connsiteX2" fmla="*/ 330200 w 437488"/>
                  <a:gd name="connsiteY2" fmla="*/ 111798 h 620502"/>
                  <a:gd name="connsiteX3" fmla="*/ 399696 w 437488"/>
                  <a:gd name="connsiteY3" fmla="*/ 111798 h 620502"/>
                  <a:gd name="connsiteX4" fmla="*/ 403224 w 437488"/>
                  <a:gd name="connsiteY4" fmla="*/ 143548 h 620502"/>
                  <a:gd name="connsiteX5" fmla="*/ 437488 w 437488"/>
                  <a:gd name="connsiteY5" fmla="*/ 158394 h 620502"/>
                  <a:gd name="connsiteX6" fmla="*/ 361952 w 437488"/>
                  <a:gd name="connsiteY6" fmla="*/ 251498 h 620502"/>
                  <a:gd name="connsiteX7" fmla="*/ 276224 w 437488"/>
                  <a:gd name="connsiteY7" fmla="*/ 232448 h 620502"/>
                  <a:gd name="connsiteX8" fmla="*/ 260352 w 437488"/>
                  <a:gd name="connsiteY8" fmla="*/ 289598 h 620502"/>
                  <a:gd name="connsiteX9" fmla="*/ 281356 w 437488"/>
                  <a:gd name="connsiteY9" fmla="*/ 321104 h 620502"/>
                  <a:gd name="connsiteX10" fmla="*/ 278608 w 437488"/>
                  <a:gd name="connsiteY10" fmla="*/ 320554 h 620502"/>
                  <a:gd name="connsiteX11" fmla="*/ 264320 w 437488"/>
                  <a:gd name="connsiteY11" fmla="*/ 387230 h 620502"/>
                  <a:gd name="connsiteX12" fmla="*/ 345280 w 437488"/>
                  <a:gd name="connsiteY12" fmla="*/ 408662 h 620502"/>
                  <a:gd name="connsiteX13" fmla="*/ 335756 w 437488"/>
                  <a:gd name="connsiteY13" fmla="*/ 451522 h 620502"/>
                  <a:gd name="connsiteX14" fmla="*/ 428624 w 437488"/>
                  <a:gd name="connsiteY14" fmla="*/ 532486 h 620502"/>
                  <a:gd name="connsiteX15" fmla="*/ 430640 w 437488"/>
                  <a:gd name="connsiteY15" fmla="*/ 536754 h 620502"/>
                  <a:gd name="connsiteX16" fmla="*/ 422276 w 437488"/>
                  <a:gd name="connsiteY16" fmla="*/ 530898 h 620502"/>
                  <a:gd name="connsiteX17" fmla="*/ 333376 w 437488"/>
                  <a:gd name="connsiteY17" fmla="*/ 581698 h 620502"/>
                  <a:gd name="connsiteX18" fmla="*/ 187328 w 437488"/>
                  <a:gd name="connsiteY18" fmla="*/ 568998 h 620502"/>
                  <a:gd name="connsiteX19" fmla="*/ 53976 w 437488"/>
                  <a:gd name="connsiteY19" fmla="*/ 619798 h 620502"/>
                  <a:gd name="connsiteX20" fmla="*/ 34276 w 437488"/>
                  <a:gd name="connsiteY20" fmla="*/ 620502 h 620502"/>
                  <a:gd name="connsiteX21" fmla="*/ 33340 w 437488"/>
                  <a:gd name="connsiteY21" fmla="*/ 515818 h 620502"/>
                  <a:gd name="connsiteX22" fmla="*/ 0 w 437488"/>
                  <a:gd name="connsiteY22" fmla="*/ 446762 h 620502"/>
                  <a:gd name="connsiteX23" fmla="*/ 88108 w 437488"/>
                  <a:gd name="connsiteY23" fmla="*/ 356274 h 620502"/>
                  <a:gd name="connsiteX24" fmla="*/ 97632 w 437488"/>
                  <a:gd name="connsiteY24" fmla="*/ 282454 h 620502"/>
                  <a:gd name="connsiteX25" fmla="*/ 95960 w 437488"/>
                  <a:gd name="connsiteY25" fmla="*/ 281678 h 620502"/>
                  <a:gd name="connsiteX26" fmla="*/ 117476 w 437488"/>
                  <a:gd name="connsiteY26" fmla="*/ 226098 h 620502"/>
                  <a:gd name="connsiteX27" fmla="*/ 171452 w 437488"/>
                  <a:gd name="connsiteY27" fmla="*/ 168948 h 620502"/>
                  <a:gd name="connsiteX28" fmla="*/ 171452 w 437488"/>
                  <a:gd name="connsiteY28" fmla="*/ 111798 h 620502"/>
                  <a:gd name="connsiteX29" fmla="*/ 254000 w 437488"/>
                  <a:gd name="connsiteY29" fmla="*/ 3848 h 620502"/>
                  <a:gd name="connsiteX30" fmla="*/ 253232 w 437488"/>
                  <a:gd name="connsiteY30" fmla="*/ 0 h 620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37488" h="620502">
                    <a:moveTo>
                      <a:pt x="253232" y="0"/>
                    </a:moveTo>
                    <a:lnTo>
                      <a:pt x="311152" y="16548"/>
                    </a:lnTo>
                    <a:lnTo>
                      <a:pt x="330200" y="111798"/>
                    </a:lnTo>
                    <a:lnTo>
                      <a:pt x="399696" y="111798"/>
                    </a:lnTo>
                    <a:lnTo>
                      <a:pt x="403224" y="143548"/>
                    </a:lnTo>
                    <a:lnTo>
                      <a:pt x="437488" y="158394"/>
                    </a:lnTo>
                    <a:lnTo>
                      <a:pt x="361952" y="251498"/>
                    </a:lnTo>
                    <a:lnTo>
                      <a:pt x="276224" y="232448"/>
                    </a:lnTo>
                    <a:lnTo>
                      <a:pt x="260352" y="289598"/>
                    </a:lnTo>
                    <a:lnTo>
                      <a:pt x="281356" y="321104"/>
                    </a:lnTo>
                    <a:lnTo>
                      <a:pt x="278608" y="320554"/>
                    </a:lnTo>
                    <a:lnTo>
                      <a:pt x="264320" y="387230"/>
                    </a:lnTo>
                    <a:lnTo>
                      <a:pt x="345280" y="408662"/>
                    </a:lnTo>
                    <a:lnTo>
                      <a:pt x="335756" y="451522"/>
                    </a:lnTo>
                    <a:lnTo>
                      <a:pt x="428624" y="532486"/>
                    </a:lnTo>
                    <a:lnTo>
                      <a:pt x="430640" y="536754"/>
                    </a:lnTo>
                    <a:lnTo>
                      <a:pt x="422276" y="530898"/>
                    </a:lnTo>
                    <a:lnTo>
                      <a:pt x="333376" y="581698"/>
                    </a:lnTo>
                    <a:lnTo>
                      <a:pt x="187328" y="568998"/>
                    </a:lnTo>
                    <a:lnTo>
                      <a:pt x="53976" y="619798"/>
                    </a:lnTo>
                    <a:lnTo>
                      <a:pt x="34276" y="620502"/>
                    </a:lnTo>
                    <a:lnTo>
                      <a:pt x="33340" y="515818"/>
                    </a:lnTo>
                    <a:lnTo>
                      <a:pt x="0" y="446762"/>
                    </a:lnTo>
                    <a:lnTo>
                      <a:pt x="88108" y="356274"/>
                    </a:lnTo>
                    <a:lnTo>
                      <a:pt x="97632" y="282454"/>
                    </a:lnTo>
                    <a:lnTo>
                      <a:pt x="95960" y="281678"/>
                    </a:lnTo>
                    <a:lnTo>
                      <a:pt x="117476" y="226098"/>
                    </a:lnTo>
                    <a:lnTo>
                      <a:pt x="171452" y="168948"/>
                    </a:lnTo>
                    <a:lnTo>
                      <a:pt x="171452" y="111798"/>
                    </a:lnTo>
                    <a:lnTo>
                      <a:pt x="254000" y="3848"/>
                    </a:lnTo>
                    <a:lnTo>
                      <a:pt x="25323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2" name="フリーフォーム: 図形 721">
                <a:extLst>
                  <a:ext uri="{FF2B5EF4-FFF2-40B4-BE49-F238E27FC236}">
                    <a16:creationId xmlns:a16="http://schemas.microsoft.com/office/drawing/2014/main" id="{5B3E2CB4-B630-420B-8F30-CD6A32DD59AC}"/>
                  </a:ext>
                </a:extLst>
              </p:cNvPr>
              <p:cNvSpPr/>
              <p:nvPr/>
            </p:nvSpPr>
            <p:spPr>
              <a:xfrm>
                <a:off x="37940220" y="28861720"/>
                <a:ext cx="714952" cy="700178"/>
              </a:xfrm>
              <a:custGeom>
                <a:avLst/>
                <a:gdLst>
                  <a:gd name="connsiteX0" fmla="*/ 621072 w 714952"/>
                  <a:gd name="connsiteY0" fmla="*/ 0 h 700178"/>
                  <a:gd name="connsiteX1" fmla="*/ 661428 w 714952"/>
                  <a:gd name="connsiteY1" fmla="*/ 57428 h 700178"/>
                  <a:gd name="connsiteX2" fmla="*/ 661428 w 714952"/>
                  <a:gd name="connsiteY2" fmla="*/ 62530 h 700178"/>
                  <a:gd name="connsiteX3" fmla="*/ 674132 w 714952"/>
                  <a:gd name="connsiteY3" fmla="*/ 100630 h 700178"/>
                  <a:gd name="connsiteX4" fmla="*/ 714952 w 714952"/>
                  <a:gd name="connsiteY4" fmla="*/ 107434 h 700178"/>
                  <a:gd name="connsiteX5" fmla="*/ 680480 w 714952"/>
                  <a:gd name="connsiteY5" fmla="*/ 141904 h 700178"/>
                  <a:gd name="connsiteX6" fmla="*/ 690004 w 714952"/>
                  <a:gd name="connsiteY6" fmla="*/ 189530 h 700178"/>
                  <a:gd name="connsiteX7" fmla="*/ 607456 w 714952"/>
                  <a:gd name="connsiteY7" fmla="*/ 297480 h 700178"/>
                  <a:gd name="connsiteX8" fmla="*/ 607456 w 714952"/>
                  <a:gd name="connsiteY8" fmla="*/ 354630 h 700178"/>
                  <a:gd name="connsiteX9" fmla="*/ 553480 w 714952"/>
                  <a:gd name="connsiteY9" fmla="*/ 411780 h 700178"/>
                  <a:gd name="connsiteX10" fmla="*/ 531964 w 714952"/>
                  <a:gd name="connsiteY10" fmla="*/ 467360 h 700178"/>
                  <a:gd name="connsiteX11" fmla="*/ 466960 w 714952"/>
                  <a:gd name="connsiteY11" fmla="*/ 437180 h 700178"/>
                  <a:gd name="connsiteX12" fmla="*/ 450292 w 714952"/>
                  <a:gd name="connsiteY12" fmla="*/ 420512 h 700178"/>
                  <a:gd name="connsiteX13" fmla="*/ 443148 w 714952"/>
                  <a:gd name="connsiteY13" fmla="*/ 341930 h 700178"/>
                  <a:gd name="connsiteX14" fmla="*/ 331228 w 714952"/>
                  <a:gd name="connsiteY14" fmla="*/ 341930 h 700178"/>
                  <a:gd name="connsiteX15" fmla="*/ 240744 w 714952"/>
                  <a:gd name="connsiteY15" fmla="*/ 415748 h 700178"/>
                  <a:gd name="connsiteX16" fmla="*/ 240744 w 714952"/>
                  <a:gd name="connsiteY16" fmla="*/ 601486 h 700178"/>
                  <a:gd name="connsiteX17" fmla="*/ 153016 w 714952"/>
                  <a:gd name="connsiteY17" fmla="*/ 700178 h 700178"/>
                  <a:gd name="connsiteX18" fmla="*/ 102628 w 714952"/>
                  <a:gd name="connsiteY18" fmla="*/ 691180 h 700178"/>
                  <a:gd name="connsiteX19" fmla="*/ 89932 w 714952"/>
                  <a:gd name="connsiteY19" fmla="*/ 589580 h 700178"/>
                  <a:gd name="connsiteX20" fmla="*/ 1028 w 714952"/>
                  <a:gd name="connsiteY20" fmla="*/ 519730 h 700178"/>
                  <a:gd name="connsiteX21" fmla="*/ 0 w 714952"/>
                  <a:gd name="connsiteY21" fmla="*/ 520650 h 700178"/>
                  <a:gd name="connsiteX22" fmla="*/ 29604 w 714952"/>
                  <a:gd name="connsiteY22" fmla="*/ 376856 h 700178"/>
                  <a:gd name="connsiteX23" fmla="*/ 75408 w 714952"/>
                  <a:gd name="connsiteY23" fmla="*/ 294896 h 700178"/>
                  <a:gd name="connsiteX24" fmla="*/ 108980 w 714952"/>
                  <a:gd name="connsiteY24" fmla="*/ 297480 h 700178"/>
                  <a:gd name="connsiteX25" fmla="*/ 188356 w 714952"/>
                  <a:gd name="connsiteY25" fmla="*/ 253030 h 700178"/>
                  <a:gd name="connsiteX26" fmla="*/ 176932 w 714952"/>
                  <a:gd name="connsiteY26" fmla="*/ 231704 h 700178"/>
                  <a:gd name="connsiteX27" fmla="*/ 277256 w 714952"/>
                  <a:gd name="connsiteY27" fmla="*/ 259380 h 700178"/>
                  <a:gd name="connsiteX28" fmla="*/ 340756 w 714952"/>
                  <a:gd name="connsiteY28" fmla="*/ 176830 h 700178"/>
                  <a:gd name="connsiteX29" fmla="*/ 594756 w 714952"/>
                  <a:gd name="connsiteY29" fmla="*/ 91104 h 700178"/>
                  <a:gd name="connsiteX30" fmla="*/ 621072 w 714952"/>
                  <a:gd name="connsiteY30" fmla="*/ 0 h 700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714952" h="700178">
                    <a:moveTo>
                      <a:pt x="621072" y="0"/>
                    </a:moveTo>
                    <a:lnTo>
                      <a:pt x="661428" y="57428"/>
                    </a:lnTo>
                    <a:lnTo>
                      <a:pt x="661428" y="62530"/>
                    </a:lnTo>
                    <a:lnTo>
                      <a:pt x="674132" y="100630"/>
                    </a:lnTo>
                    <a:lnTo>
                      <a:pt x="714952" y="107434"/>
                    </a:lnTo>
                    <a:lnTo>
                      <a:pt x="680480" y="141904"/>
                    </a:lnTo>
                    <a:lnTo>
                      <a:pt x="690004" y="189530"/>
                    </a:lnTo>
                    <a:lnTo>
                      <a:pt x="607456" y="297480"/>
                    </a:lnTo>
                    <a:lnTo>
                      <a:pt x="607456" y="354630"/>
                    </a:lnTo>
                    <a:lnTo>
                      <a:pt x="553480" y="411780"/>
                    </a:lnTo>
                    <a:lnTo>
                      <a:pt x="531964" y="467360"/>
                    </a:lnTo>
                    <a:lnTo>
                      <a:pt x="466960" y="437180"/>
                    </a:lnTo>
                    <a:lnTo>
                      <a:pt x="450292" y="420512"/>
                    </a:lnTo>
                    <a:lnTo>
                      <a:pt x="443148" y="341930"/>
                    </a:lnTo>
                    <a:lnTo>
                      <a:pt x="331228" y="341930"/>
                    </a:lnTo>
                    <a:lnTo>
                      <a:pt x="240744" y="415748"/>
                    </a:lnTo>
                    <a:lnTo>
                      <a:pt x="240744" y="601486"/>
                    </a:lnTo>
                    <a:lnTo>
                      <a:pt x="153016" y="700178"/>
                    </a:lnTo>
                    <a:lnTo>
                      <a:pt x="102628" y="691180"/>
                    </a:lnTo>
                    <a:lnTo>
                      <a:pt x="89932" y="589580"/>
                    </a:lnTo>
                    <a:lnTo>
                      <a:pt x="1028" y="519730"/>
                    </a:lnTo>
                    <a:lnTo>
                      <a:pt x="0" y="520650"/>
                    </a:lnTo>
                    <a:lnTo>
                      <a:pt x="29604" y="376856"/>
                    </a:lnTo>
                    <a:lnTo>
                      <a:pt x="75408" y="294896"/>
                    </a:lnTo>
                    <a:lnTo>
                      <a:pt x="108980" y="297480"/>
                    </a:lnTo>
                    <a:lnTo>
                      <a:pt x="188356" y="253030"/>
                    </a:lnTo>
                    <a:lnTo>
                      <a:pt x="176932" y="231704"/>
                    </a:lnTo>
                    <a:lnTo>
                      <a:pt x="277256" y="259380"/>
                    </a:lnTo>
                    <a:lnTo>
                      <a:pt x="340756" y="176830"/>
                    </a:lnTo>
                    <a:lnTo>
                      <a:pt x="594756" y="91104"/>
                    </a:lnTo>
                    <a:lnTo>
                      <a:pt x="6210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94" name="フリーフォーム: 図形 693">
              <a:extLst>
                <a:ext uri="{FF2B5EF4-FFF2-40B4-BE49-F238E27FC236}">
                  <a16:creationId xmlns:a16="http://schemas.microsoft.com/office/drawing/2014/main" id="{FD72BBFB-EDD5-466D-BFED-77874B2F93BA}"/>
                </a:ext>
              </a:extLst>
            </p:cNvPr>
            <p:cNvSpPr/>
            <p:nvPr/>
          </p:nvSpPr>
          <p:spPr>
            <a:xfrm>
              <a:off x="36718876" y="27412950"/>
              <a:ext cx="2905124" cy="2984500"/>
            </a:xfrm>
            <a:custGeom>
              <a:avLst/>
              <a:gdLst>
                <a:gd name="connsiteX0" fmla="*/ 571500 w 2905124"/>
                <a:gd name="connsiteY0" fmla="*/ 0 h 2984500"/>
                <a:gd name="connsiteX1" fmla="*/ 742948 w 2905124"/>
                <a:gd name="connsiteY1" fmla="*/ 38100 h 2984500"/>
                <a:gd name="connsiteX2" fmla="*/ 800100 w 2905124"/>
                <a:gd name="connsiteY2" fmla="*/ 85726 h 2984500"/>
                <a:gd name="connsiteX3" fmla="*/ 809624 w 2905124"/>
                <a:gd name="connsiteY3" fmla="*/ 152400 h 2984500"/>
                <a:gd name="connsiteX4" fmla="*/ 809624 w 2905124"/>
                <a:gd name="connsiteY4" fmla="*/ 219074 h 2984500"/>
                <a:gd name="connsiteX5" fmla="*/ 866772 w 2905124"/>
                <a:gd name="connsiteY5" fmla="*/ 266700 h 2984500"/>
                <a:gd name="connsiteX6" fmla="*/ 952500 w 2905124"/>
                <a:gd name="connsiteY6" fmla="*/ 257174 h 2984500"/>
                <a:gd name="connsiteX7" fmla="*/ 971548 w 2905124"/>
                <a:gd name="connsiteY7" fmla="*/ 219074 h 2984500"/>
                <a:gd name="connsiteX8" fmla="*/ 1000124 w 2905124"/>
                <a:gd name="connsiteY8" fmla="*/ 190500 h 2984500"/>
                <a:gd name="connsiteX9" fmla="*/ 1152524 w 2905124"/>
                <a:gd name="connsiteY9" fmla="*/ 180974 h 2984500"/>
                <a:gd name="connsiteX10" fmla="*/ 1209676 w 2905124"/>
                <a:gd name="connsiteY10" fmla="*/ 200026 h 2984500"/>
                <a:gd name="connsiteX11" fmla="*/ 1266824 w 2905124"/>
                <a:gd name="connsiteY11" fmla="*/ 180974 h 2984500"/>
                <a:gd name="connsiteX12" fmla="*/ 1314448 w 2905124"/>
                <a:gd name="connsiteY12" fmla="*/ 228600 h 2984500"/>
                <a:gd name="connsiteX13" fmla="*/ 1314448 w 2905124"/>
                <a:gd name="connsiteY13" fmla="*/ 352426 h 2984500"/>
                <a:gd name="connsiteX14" fmla="*/ 1524000 w 2905124"/>
                <a:gd name="connsiteY14" fmla="*/ 352426 h 2984500"/>
                <a:gd name="connsiteX15" fmla="*/ 1533524 w 2905124"/>
                <a:gd name="connsiteY15" fmla="*/ 266700 h 2984500"/>
                <a:gd name="connsiteX16" fmla="*/ 1562100 w 2905124"/>
                <a:gd name="connsiteY16" fmla="*/ 228600 h 2984500"/>
                <a:gd name="connsiteX17" fmla="*/ 1676400 w 2905124"/>
                <a:gd name="connsiteY17" fmla="*/ 228600 h 2984500"/>
                <a:gd name="connsiteX18" fmla="*/ 1676804 w 2905124"/>
                <a:gd name="connsiteY18" fmla="*/ 227466 h 2984500"/>
                <a:gd name="connsiteX19" fmla="*/ 1685924 w 2905124"/>
                <a:gd name="connsiteY19" fmla="*/ 233362 h 2984500"/>
                <a:gd name="connsiteX20" fmla="*/ 1833564 w 2905124"/>
                <a:gd name="connsiteY20" fmla="*/ 252414 h 2984500"/>
                <a:gd name="connsiteX21" fmla="*/ 1866900 w 2905124"/>
                <a:gd name="connsiteY21" fmla="*/ 295274 h 2984500"/>
                <a:gd name="connsiteX22" fmla="*/ 1871660 w 2905124"/>
                <a:gd name="connsiteY22" fmla="*/ 342900 h 2984500"/>
                <a:gd name="connsiteX23" fmla="*/ 1938336 w 2905124"/>
                <a:gd name="connsiteY23" fmla="*/ 381000 h 2984500"/>
                <a:gd name="connsiteX24" fmla="*/ 2052636 w 2905124"/>
                <a:gd name="connsiteY24" fmla="*/ 381000 h 2984500"/>
                <a:gd name="connsiteX25" fmla="*/ 2181224 w 2905124"/>
                <a:gd name="connsiteY25" fmla="*/ 471488 h 2984500"/>
                <a:gd name="connsiteX26" fmla="*/ 2247900 w 2905124"/>
                <a:gd name="connsiteY26" fmla="*/ 419100 h 2984500"/>
                <a:gd name="connsiteX27" fmla="*/ 2286000 w 2905124"/>
                <a:gd name="connsiteY27" fmla="*/ 442914 h 2984500"/>
                <a:gd name="connsiteX28" fmla="*/ 2322544 w 2905124"/>
                <a:gd name="connsiteY28" fmla="*/ 429210 h 2984500"/>
                <a:gd name="connsiteX29" fmla="*/ 2362200 w 2905124"/>
                <a:gd name="connsiteY29" fmla="*/ 495300 h 2984500"/>
                <a:gd name="connsiteX30" fmla="*/ 2400300 w 2905124"/>
                <a:gd name="connsiteY30" fmla="*/ 504826 h 2984500"/>
                <a:gd name="connsiteX31" fmla="*/ 2400300 w 2905124"/>
                <a:gd name="connsiteY31" fmla="*/ 609600 h 2984500"/>
                <a:gd name="connsiteX32" fmla="*/ 2476500 w 2905124"/>
                <a:gd name="connsiteY32" fmla="*/ 666750 h 2984500"/>
                <a:gd name="connsiteX33" fmla="*/ 2447924 w 2905124"/>
                <a:gd name="connsiteY33" fmla="*/ 742950 h 2984500"/>
                <a:gd name="connsiteX34" fmla="*/ 2581276 w 2905124"/>
                <a:gd name="connsiteY34" fmla="*/ 952500 h 2984500"/>
                <a:gd name="connsiteX35" fmla="*/ 2714624 w 2905124"/>
                <a:gd name="connsiteY35" fmla="*/ 1009650 h 2984500"/>
                <a:gd name="connsiteX36" fmla="*/ 2800348 w 2905124"/>
                <a:gd name="connsiteY36" fmla="*/ 1076326 h 2984500"/>
                <a:gd name="connsiteX37" fmla="*/ 2905124 w 2905124"/>
                <a:gd name="connsiteY37" fmla="*/ 1104900 h 2984500"/>
                <a:gd name="connsiteX38" fmla="*/ 2867024 w 2905124"/>
                <a:gd name="connsiteY38" fmla="*/ 1200150 h 2984500"/>
                <a:gd name="connsiteX39" fmla="*/ 2905124 w 2905124"/>
                <a:gd name="connsiteY39" fmla="*/ 1304926 h 2984500"/>
                <a:gd name="connsiteX40" fmla="*/ 2876548 w 2905124"/>
                <a:gd name="connsiteY40" fmla="*/ 1495426 h 2984500"/>
                <a:gd name="connsiteX41" fmla="*/ 2847972 w 2905124"/>
                <a:gd name="connsiteY41" fmla="*/ 1581150 h 2984500"/>
                <a:gd name="connsiteX42" fmla="*/ 2809876 w 2905124"/>
                <a:gd name="connsiteY42" fmla="*/ 1695450 h 2984500"/>
                <a:gd name="connsiteX43" fmla="*/ 2686048 w 2905124"/>
                <a:gd name="connsiteY43" fmla="*/ 1724026 h 2984500"/>
                <a:gd name="connsiteX44" fmla="*/ 2609848 w 2905124"/>
                <a:gd name="connsiteY44" fmla="*/ 1828800 h 2984500"/>
                <a:gd name="connsiteX45" fmla="*/ 2486024 w 2905124"/>
                <a:gd name="connsiteY45" fmla="*/ 1895474 h 2984500"/>
                <a:gd name="connsiteX46" fmla="*/ 2371724 w 2905124"/>
                <a:gd name="connsiteY46" fmla="*/ 1905000 h 2984500"/>
                <a:gd name="connsiteX47" fmla="*/ 2286000 w 2905124"/>
                <a:gd name="connsiteY47" fmla="*/ 1943100 h 2984500"/>
                <a:gd name="connsiteX48" fmla="*/ 2251912 w 2905124"/>
                <a:gd name="connsiteY48" fmla="*/ 2147638 h 2984500"/>
                <a:gd name="connsiteX49" fmla="*/ 2143124 w 2905124"/>
                <a:gd name="connsiteY49" fmla="*/ 2209800 h 2984500"/>
                <a:gd name="connsiteX50" fmla="*/ 2079624 w 2905124"/>
                <a:gd name="connsiteY50" fmla="*/ 2165350 h 2984500"/>
                <a:gd name="connsiteX51" fmla="*/ 1990724 w 2905124"/>
                <a:gd name="connsiteY51" fmla="*/ 2216150 h 2984500"/>
                <a:gd name="connsiteX52" fmla="*/ 1844676 w 2905124"/>
                <a:gd name="connsiteY52" fmla="*/ 2203450 h 2984500"/>
                <a:gd name="connsiteX53" fmla="*/ 1711324 w 2905124"/>
                <a:gd name="connsiteY53" fmla="*/ 2254250 h 2984500"/>
                <a:gd name="connsiteX54" fmla="*/ 1533524 w 2905124"/>
                <a:gd name="connsiteY54" fmla="*/ 2260600 h 2984500"/>
                <a:gd name="connsiteX55" fmla="*/ 1501772 w 2905124"/>
                <a:gd name="connsiteY55" fmla="*/ 2171700 h 2984500"/>
                <a:gd name="connsiteX56" fmla="*/ 1323972 w 2905124"/>
                <a:gd name="connsiteY56" fmla="*/ 2139950 h 2984500"/>
                <a:gd name="connsiteX57" fmla="*/ 1311276 w 2905124"/>
                <a:gd name="connsiteY57" fmla="*/ 2038350 h 2984500"/>
                <a:gd name="connsiteX58" fmla="*/ 1222372 w 2905124"/>
                <a:gd name="connsiteY58" fmla="*/ 1968500 h 2984500"/>
                <a:gd name="connsiteX59" fmla="*/ 1101724 w 2905124"/>
                <a:gd name="connsiteY59" fmla="*/ 2076450 h 2984500"/>
                <a:gd name="connsiteX60" fmla="*/ 1089024 w 2905124"/>
                <a:gd name="connsiteY60" fmla="*/ 2374900 h 2984500"/>
                <a:gd name="connsiteX61" fmla="*/ 1006476 w 2905124"/>
                <a:gd name="connsiteY61" fmla="*/ 2438400 h 2984500"/>
                <a:gd name="connsiteX62" fmla="*/ 1038224 w 2905124"/>
                <a:gd name="connsiteY62" fmla="*/ 2520950 h 2984500"/>
                <a:gd name="connsiteX63" fmla="*/ 1025524 w 2905124"/>
                <a:gd name="connsiteY63" fmla="*/ 2692400 h 2984500"/>
                <a:gd name="connsiteX64" fmla="*/ 1057276 w 2905124"/>
                <a:gd name="connsiteY64" fmla="*/ 2762250 h 2984500"/>
                <a:gd name="connsiteX65" fmla="*/ 1076324 w 2905124"/>
                <a:gd name="connsiteY65" fmla="*/ 2863850 h 2984500"/>
                <a:gd name="connsiteX66" fmla="*/ 955676 w 2905124"/>
                <a:gd name="connsiteY66" fmla="*/ 2984500 h 2984500"/>
                <a:gd name="connsiteX67" fmla="*/ 739772 w 2905124"/>
                <a:gd name="connsiteY67" fmla="*/ 2959100 h 2984500"/>
                <a:gd name="connsiteX68" fmla="*/ 720724 w 2905124"/>
                <a:gd name="connsiteY68" fmla="*/ 2876550 h 2984500"/>
                <a:gd name="connsiteX69" fmla="*/ 644524 w 2905124"/>
                <a:gd name="connsiteY69" fmla="*/ 2857500 h 2984500"/>
                <a:gd name="connsiteX70" fmla="*/ 638172 w 2905124"/>
                <a:gd name="connsiteY70" fmla="*/ 2768600 h 2984500"/>
                <a:gd name="connsiteX71" fmla="*/ 542924 w 2905124"/>
                <a:gd name="connsiteY71" fmla="*/ 2641600 h 2984500"/>
                <a:gd name="connsiteX72" fmla="*/ 593724 w 2905124"/>
                <a:gd name="connsiteY72" fmla="*/ 2501900 h 2984500"/>
                <a:gd name="connsiteX73" fmla="*/ 441324 w 2905124"/>
                <a:gd name="connsiteY73" fmla="*/ 2393950 h 2984500"/>
                <a:gd name="connsiteX74" fmla="*/ 333372 w 2905124"/>
                <a:gd name="connsiteY74" fmla="*/ 2495550 h 2984500"/>
                <a:gd name="connsiteX75" fmla="*/ 250824 w 2905124"/>
                <a:gd name="connsiteY75" fmla="*/ 2438400 h 2984500"/>
                <a:gd name="connsiteX76" fmla="*/ 244476 w 2905124"/>
                <a:gd name="connsiteY76" fmla="*/ 2286000 h 2984500"/>
                <a:gd name="connsiteX77" fmla="*/ 136524 w 2905124"/>
                <a:gd name="connsiteY77" fmla="*/ 2216150 h 2984500"/>
                <a:gd name="connsiteX78" fmla="*/ 219076 w 2905124"/>
                <a:gd name="connsiteY78" fmla="*/ 2146300 h 2984500"/>
                <a:gd name="connsiteX79" fmla="*/ 238124 w 2905124"/>
                <a:gd name="connsiteY79" fmla="*/ 2019300 h 2984500"/>
                <a:gd name="connsiteX80" fmla="*/ 200024 w 2905124"/>
                <a:gd name="connsiteY80" fmla="*/ 1917700 h 2984500"/>
                <a:gd name="connsiteX81" fmla="*/ 238124 w 2905124"/>
                <a:gd name="connsiteY81" fmla="*/ 1854200 h 2984500"/>
                <a:gd name="connsiteX82" fmla="*/ 250824 w 2905124"/>
                <a:gd name="connsiteY82" fmla="*/ 1727200 h 2984500"/>
                <a:gd name="connsiteX83" fmla="*/ 263524 w 2905124"/>
                <a:gd name="connsiteY83" fmla="*/ 1682750 h 2984500"/>
                <a:gd name="connsiteX84" fmla="*/ 257172 w 2905124"/>
                <a:gd name="connsiteY84" fmla="*/ 1581150 h 2984500"/>
                <a:gd name="connsiteX85" fmla="*/ 187324 w 2905124"/>
                <a:gd name="connsiteY85" fmla="*/ 1524000 h 2984500"/>
                <a:gd name="connsiteX86" fmla="*/ 174624 w 2905124"/>
                <a:gd name="connsiteY86" fmla="*/ 1460500 h 2984500"/>
                <a:gd name="connsiteX87" fmla="*/ 187324 w 2905124"/>
                <a:gd name="connsiteY87" fmla="*/ 1403350 h 2984500"/>
                <a:gd name="connsiteX88" fmla="*/ 123824 w 2905124"/>
                <a:gd name="connsiteY88" fmla="*/ 1225550 h 2984500"/>
                <a:gd name="connsiteX89" fmla="*/ 113860 w 2905124"/>
                <a:gd name="connsiteY89" fmla="*/ 1227910 h 2984500"/>
                <a:gd name="connsiteX90" fmla="*/ 47624 w 2905124"/>
                <a:gd name="connsiteY90" fmla="*/ 1104900 h 2984500"/>
                <a:gd name="connsiteX91" fmla="*/ 47624 w 2905124"/>
                <a:gd name="connsiteY91" fmla="*/ 990600 h 2984500"/>
                <a:gd name="connsiteX92" fmla="*/ 0 w 2905124"/>
                <a:gd name="connsiteY92" fmla="*/ 952500 h 2984500"/>
                <a:gd name="connsiteX93" fmla="*/ 152400 w 2905124"/>
                <a:gd name="connsiteY93" fmla="*/ 800100 h 2984500"/>
                <a:gd name="connsiteX94" fmla="*/ 19048 w 2905124"/>
                <a:gd name="connsiteY94" fmla="*/ 695326 h 2984500"/>
                <a:gd name="connsiteX95" fmla="*/ 9524 w 2905124"/>
                <a:gd name="connsiteY95" fmla="*/ 657226 h 2984500"/>
                <a:gd name="connsiteX96" fmla="*/ 66676 w 2905124"/>
                <a:gd name="connsiteY96" fmla="*/ 561974 h 2984500"/>
                <a:gd name="connsiteX97" fmla="*/ 95248 w 2905124"/>
                <a:gd name="connsiteY97" fmla="*/ 523874 h 2984500"/>
                <a:gd name="connsiteX98" fmla="*/ 171448 w 2905124"/>
                <a:gd name="connsiteY98" fmla="*/ 314326 h 2984500"/>
                <a:gd name="connsiteX99" fmla="*/ 247648 w 2905124"/>
                <a:gd name="connsiteY99" fmla="*/ 314326 h 2984500"/>
                <a:gd name="connsiteX100" fmla="*/ 314324 w 2905124"/>
                <a:gd name="connsiteY100" fmla="*/ 409574 h 298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2905124" h="2984500">
                  <a:moveTo>
                    <a:pt x="571500" y="0"/>
                  </a:moveTo>
                  <a:lnTo>
                    <a:pt x="742948" y="38100"/>
                  </a:lnTo>
                  <a:lnTo>
                    <a:pt x="800100" y="85726"/>
                  </a:lnTo>
                  <a:lnTo>
                    <a:pt x="809624" y="152400"/>
                  </a:lnTo>
                  <a:lnTo>
                    <a:pt x="809624" y="219074"/>
                  </a:lnTo>
                  <a:lnTo>
                    <a:pt x="866772" y="266700"/>
                  </a:lnTo>
                  <a:lnTo>
                    <a:pt x="952500" y="257174"/>
                  </a:lnTo>
                  <a:lnTo>
                    <a:pt x="971548" y="219074"/>
                  </a:lnTo>
                  <a:lnTo>
                    <a:pt x="1000124" y="190500"/>
                  </a:lnTo>
                  <a:lnTo>
                    <a:pt x="1152524" y="180974"/>
                  </a:lnTo>
                  <a:lnTo>
                    <a:pt x="1209676" y="200026"/>
                  </a:lnTo>
                  <a:lnTo>
                    <a:pt x="1266824" y="180974"/>
                  </a:lnTo>
                  <a:lnTo>
                    <a:pt x="1314448" y="228600"/>
                  </a:lnTo>
                  <a:lnTo>
                    <a:pt x="1314448" y="352426"/>
                  </a:lnTo>
                  <a:lnTo>
                    <a:pt x="1524000" y="352426"/>
                  </a:lnTo>
                  <a:lnTo>
                    <a:pt x="1533524" y="266700"/>
                  </a:lnTo>
                  <a:lnTo>
                    <a:pt x="1562100" y="228600"/>
                  </a:lnTo>
                  <a:lnTo>
                    <a:pt x="1676400" y="228600"/>
                  </a:lnTo>
                  <a:lnTo>
                    <a:pt x="1676804" y="227466"/>
                  </a:lnTo>
                  <a:lnTo>
                    <a:pt x="1685924" y="233362"/>
                  </a:lnTo>
                  <a:lnTo>
                    <a:pt x="1833564" y="252414"/>
                  </a:lnTo>
                  <a:lnTo>
                    <a:pt x="1866900" y="295274"/>
                  </a:lnTo>
                  <a:lnTo>
                    <a:pt x="1871660" y="342900"/>
                  </a:lnTo>
                  <a:lnTo>
                    <a:pt x="1938336" y="381000"/>
                  </a:lnTo>
                  <a:lnTo>
                    <a:pt x="2052636" y="381000"/>
                  </a:lnTo>
                  <a:lnTo>
                    <a:pt x="2181224" y="471488"/>
                  </a:lnTo>
                  <a:lnTo>
                    <a:pt x="2247900" y="419100"/>
                  </a:lnTo>
                  <a:lnTo>
                    <a:pt x="2286000" y="442914"/>
                  </a:lnTo>
                  <a:lnTo>
                    <a:pt x="2322544" y="429210"/>
                  </a:lnTo>
                  <a:lnTo>
                    <a:pt x="2362200" y="495300"/>
                  </a:lnTo>
                  <a:lnTo>
                    <a:pt x="2400300" y="504826"/>
                  </a:lnTo>
                  <a:lnTo>
                    <a:pt x="2400300" y="609600"/>
                  </a:lnTo>
                  <a:lnTo>
                    <a:pt x="2476500" y="666750"/>
                  </a:lnTo>
                  <a:lnTo>
                    <a:pt x="2447924" y="742950"/>
                  </a:lnTo>
                  <a:lnTo>
                    <a:pt x="2581276" y="952500"/>
                  </a:lnTo>
                  <a:lnTo>
                    <a:pt x="2714624" y="1009650"/>
                  </a:lnTo>
                  <a:lnTo>
                    <a:pt x="2800348" y="1076326"/>
                  </a:lnTo>
                  <a:lnTo>
                    <a:pt x="2905124" y="1104900"/>
                  </a:lnTo>
                  <a:lnTo>
                    <a:pt x="2867024" y="1200150"/>
                  </a:lnTo>
                  <a:lnTo>
                    <a:pt x="2905124" y="1304926"/>
                  </a:lnTo>
                  <a:lnTo>
                    <a:pt x="2876548" y="1495426"/>
                  </a:lnTo>
                  <a:lnTo>
                    <a:pt x="2847972" y="1581150"/>
                  </a:lnTo>
                  <a:lnTo>
                    <a:pt x="2809876" y="1695450"/>
                  </a:lnTo>
                  <a:lnTo>
                    <a:pt x="2686048" y="1724026"/>
                  </a:lnTo>
                  <a:lnTo>
                    <a:pt x="2609848" y="1828800"/>
                  </a:lnTo>
                  <a:lnTo>
                    <a:pt x="2486024" y="1895474"/>
                  </a:lnTo>
                  <a:lnTo>
                    <a:pt x="2371724" y="1905000"/>
                  </a:lnTo>
                  <a:lnTo>
                    <a:pt x="2286000" y="1943100"/>
                  </a:lnTo>
                  <a:lnTo>
                    <a:pt x="2251912" y="2147638"/>
                  </a:lnTo>
                  <a:lnTo>
                    <a:pt x="2143124" y="2209800"/>
                  </a:lnTo>
                  <a:lnTo>
                    <a:pt x="2079624" y="2165350"/>
                  </a:lnTo>
                  <a:lnTo>
                    <a:pt x="1990724" y="2216150"/>
                  </a:lnTo>
                  <a:lnTo>
                    <a:pt x="1844676" y="2203450"/>
                  </a:lnTo>
                  <a:lnTo>
                    <a:pt x="1711324" y="2254250"/>
                  </a:lnTo>
                  <a:lnTo>
                    <a:pt x="1533524" y="2260600"/>
                  </a:lnTo>
                  <a:lnTo>
                    <a:pt x="1501772" y="2171700"/>
                  </a:lnTo>
                  <a:lnTo>
                    <a:pt x="1323972" y="2139950"/>
                  </a:lnTo>
                  <a:lnTo>
                    <a:pt x="1311276" y="2038350"/>
                  </a:lnTo>
                  <a:lnTo>
                    <a:pt x="1222372" y="1968500"/>
                  </a:lnTo>
                  <a:lnTo>
                    <a:pt x="1101724" y="2076450"/>
                  </a:lnTo>
                  <a:lnTo>
                    <a:pt x="1089024" y="2374900"/>
                  </a:lnTo>
                  <a:lnTo>
                    <a:pt x="1006476" y="2438400"/>
                  </a:lnTo>
                  <a:lnTo>
                    <a:pt x="1038224" y="2520950"/>
                  </a:lnTo>
                  <a:lnTo>
                    <a:pt x="1025524" y="2692400"/>
                  </a:lnTo>
                  <a:lnTo>
                    <a:pt x="1057276" y="2762250"/>
                  </a:lnTo>
                  <a:lnTo>
                    <a:pt x="1076324" y="2863850"/>
                  </a:lnTo>
                  <a:lnTo>
                    <a:pt x="955676" y="2984500"/>
                  </a:lnTo>
                  <a:lnTo>
                    <a:pt x="739772" y="2959100"/>
                  </a:lnTo>
                  <a:lnTo>
                    <a:pt x="720724" y="2876550"/>
                  </a:lnTo>
                  <a:lnTo>
                    <a:pt x="644524" y="2857500"/>
                  </a:lnTo>
                  <a:lnTo>
                    <a:pt x="638172" y="2768600"/>
                  </a:lnTo>
                  <a:lnTo>
                    <a:pt x="542924" y="2641600"/>
                  </a:lnTo>
                  <a:lnTo>
                    <a:pt x="593724" y="2501900"/>
                  </a:lnTo>
                  <a:lnTo>
                    <a:pt x="441324" y="2393950"/>
                  </a:lnTo>
                  <a:lnTo>
                    <a:pt x="333372" y="2495550"/>
                  </a:lnTo>
                  <a:lnTo>
                    <a:pt x="250824" y="2438400"/>
                  </a:lnTo>
                  <a:lnTo>
                    <a:pt x="244476" y="2286000"/>
                  </a:lnTo>
                  <a:lnTo>
                    <a:pt x="136524" y="2216150"/>
                  </a:lnTo>
                  <a:lnTo>
                    <a:pt x="219076" y="2146300"/>
                  </a:lnTo>
                  <a:lnTo>
                    <a:pt x="238124" y="2019300"/>
                  </a:lnTo>
                  <a:lnTo>
                    <a:pt x="200024" y="1917700"/>
                  </a:lnTo>
                  <a:lnTo>
                    <a:pt x="238124" y="1854200"/>
                  </a:lnTo>
                  <a:lnTo>
                    <a:pt x="250824" y="1727200"/>
                  </a:lnTo>
                  <a:lnTo>
                    <a:pt x="263524" y="1682750"/>
                  </a:lnTo>
                  <a:lnTo>
                    <a:pt x="257172" y="1581150"/>
                  </a:lnTo>
                  <a:lnTo>
                    <a:pt x="187324" y="1524000"/>
                  </a:lnTo>
                  <a:lnTo>
                    <a:pt x="174624" y="1460500"/>
                  </a:lnTo>
                  <a:lnTo>
                    <a:pt x="187324" y="1403350"/>
                  </a:lnTo>
                  <a:lnTo>
                    <a:pt x="123824" y="1225550"/>
                  </a:lnTo>
                  <a:lnTo>
                    <a:pt x="113860" y="1227910"/>
                  </a:lnTo>
                  <a:lnTo>
                    <a:pt x="47624" y="1104900"/>
                  </a:lnTo>
                  <a:lnTo>
                    <a:pt x="47624" y="990600"/>
                  </a:lnTo>
                  <a:lnTo>
                    <a:pt x="0" y="952500"/>
                  </a:lnTo>
                  <a:lnTo>
                    <a:pt x="152400" y="800100"/>
                  </a:lnTo>
                  <a:lnTo>
                    <a:pt x="19048" y="695326"/>
                  </a:lnTo>
                  <a:lnTo>
                    <a:pt x="9524" y="657226"/>
                  </a:lnTo>
                  <a:lnTo>
                    <a:pt x="66676" y="561974"/>
                  </a:lnTo>
                  <a:lnTo>
                    <a:pt x="95248" y="523874"/>
                  </a:lnTo>
                  <a:lnTo>
                    <a:pt x="171448" y="314326"/>
                  </a:lnTo>
                  <a:lnTo>
                    <a:pt x="247648" y="314326"/>
                  </a:lnTo>
                  <a:lnTo>
                    <a:pt x="314324" y="409574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5" name="正方形/長方形 694">
              <a:extLst>
                <a:ext uri="{FF2B5EF4-FFF2-40B4-BE49-F238E27FC236}">
                  <a16:creationId xmlns:a16="http://schemas.microsoft.com/office/drawing/2014/main" id="{B104A1E5-A759-4DCC-A941-53D18A475369}"/>
                </a:ext>
              </a:extLst>
            </p:cNvPr>
            <p:cNvSpPr/>
            <p:nvPr/>
          </p:nvSpPr>
          <p:spPr>
            <a:xfrm>
              <a:off x="37657808" y="28431847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　梨</a:t>
              </a:r>
            </a:p>
          </p:txBody>
        </p:sp>
      </p:grpSp>
      <p:grpSp>
        <p:nvGrpSpPr>
          <p:cNvPr id="723" name="グループ化 722">
            <a:extLst>
              <a:ext uri="{FF2B5EF4-FFF2-40B4-BE49-F238E27FC236}">
                <a16:creationId xmlns:a16="http://schemas.microsoft.com/office/drawing/2014/main" id="{A489AA8B-5DED-43AD-AD0C-70116397FF8E}"/>
              </a:ext>
            </a:extLst>
          </p:cNvPr>
          <p:cNvGrpSpPr/>
          <p:nvPr/>
        </p:nvGrpSpPr>
        <p:grpSpPr>
          <a:xfrm>
            <a:off x="2056064" y="2978944"/>
            <a:ext cx="4343400" cy="6946900"/>
            <a:chOff x="34099500" y="23361650"/>
            <a:chExt cx="4343400" cy="6946900"/>
          </a:xfrm>
        </p:grpSpPr>
        <p:grpSp>
          <p:nvGrpSpPr>
            <p:cNvPr id="724" name="グループ化 723">
              <a:extLst>
                <a:ext uri="{FF2B5EF4-FFF2-40B4-BE49-F238E27FC236}">
                  <a16:creationId xmlns:a16="http://schemas.microsoft.com/office/drawing/2014/main" id="{28798AEC-6F4A-4F4A-9557-2B549BC7D2B8}"/>
                </a:ext>
              </a:extLst>
            </p:cNvPr>
            <p:cNvGrpSpPr/>
            <p:nvPr/>
          </p:nvGrpSpPr>
          <p:grpSpPr>
            <a:xfrm>
              <a:off x="34099500" y="23361650"/>
              <a:ext cx="4343400" cy="6946900"/>
              <a:chOff x="34099500" y="23361650"/>
              <a:chExt cx="4343400" cy="6946900"/>
            </a:xfrm>
          </p:grpSpPr>
          <p:sp>
            <p:nvSpPr>
              <p:cNvPr id="727" name="フリーフォーム: 図形 726">
                <a:extLst>
                  <a:ext uri="{FF2B5EF4-FFF2-40B4-BE49-F238E27FC236}">
                    <a16:creationId xmlns:a16="http://schemas.microsoft.com/office/drawing/2014/main" id="{19BA1585-F01B-4A87-B105-4A79D72621CF}"/>
                  </a:ext>
                </a:extLst>
              </p:cNvPr>
              <p:cNvSpPr/>
              <p:nvPr/>
            </p:nvSpPr>
            <p:spPr>
              <a:xfrm>
                <a:off x="35483224" y="23787100"/>
                <a:ext cx="762576" cy="717550"/>
              </a:xfrm>
              <a:custGeom>
                <a:avLst/>
                <a:gdLst>
                  <a:gd name="connsiteX0" fmla="*/ 406976 w 762576"/>
                  <a:gd name="connsiteY0" fmla="*/ 0 h 717550"/>
                  <a:gd name="connsiteX1" fmla="*/ 559376 w 762576"/>
                  <a:gd name="connsiteY1" fmla="*/ 63500 h 717550"/>
                  <a:gd name="connsiteX2" fmla="*/ 603824 w 762576"/>
                  <a:gd name="connsiteY2" fmla="*/ 25400 h 717550"/>
                  <a:gd name="connsiteX3" fmla="*/ 660976 w 762576"/>
                  <a:gd name="connsiteY3" fmla="*/ 31750 h 717550"/>
                  <a:gd name="connsiteX4" fmla="*/ 667328 w 762576"/>
                  <a:gd name="connsiteY4" fmla="*/ 69850 h 717550"/>
                  <a:gd name="connsiteX5" fmla="*/ 699076 w 762576"/>
                  <a:gd name="connsiteY5" fmla="*/ 69850 h 717550"/>
                  <a:gd name="connsiteX6" fmla="*/ 724476 w 762576"/>
                  <a:gd name="connsiteY6" fmla="*/ 107950 h 717550"/>
                  <a:gd name="connsiteX7" fmla="*/ 756224 w 762576"/>
                  <a:gd name="connsiteY7" fmla="*/ 107950 h 717550"/>
                  <a:gd name="connsiteX8" fmla="*/ 762576 w 762576"/>
                  <a:gd name="connsiteY8" fmla="*/ 177800 h 717550"/>
                  <a:gd name="connsiteX9" fmla="*/ 724476 w 762576"/>
                  <a:gd name="connsiteY9" fmla="*/ 247650 h 717550"/>
                  <a:gd name="connsiteX10" fmla="*/ 730824 w 762576"/>
                  <a:gd name="connsiteY10" fmla="*/ 285750 h 717550"/>
                  <a:gd name="connsiteX11" fmla="*/ 686376 w 762576"/>
                  <a:gd name="connsiteY11" fmla="*/ 355600 h 717550"/>
                  <a:gd name="connsiteX12" fmla="*/ 648276 w 762576"/>
                  <a:gd name="connsiteY12" fmla="*/ 412750 h 717550"/>
                  <a:gd name="connsiteX13" fmla="*/ 514928 w 762576"/>
                  <a:gd name="connsiteY13" fmla="*/ 685800 h 717550"/>
                  <a:gd name="connsiteX14" fmla="*/ 343476 w 762576"/>
                  <a:gd name="connsiteY14" fmla="*/ 717550 h 717550"/>
                  <a:gd name="connsiteX15" fmla="*/ 108528 w 762576"/>
                  <a:gd name="connsiteY15" fmla="*/ 609600 h 717550"/>
                  <a:gd name="connsiteX16" fmla="*/ 0 w 762576"/>
                  <a:gd name="connsiteY16" fmla="*/ 570344 h 717550"/>
                  <a:gd name="connsiteX17" fmla="*/ 45024 w 762576"/>
                  <a:gd name="connsiteY17" fmla="*/ 546100 h 717550"/>
                  <a:gd name="connsiteX18" fmla="*/ 57728 w 762576"/>
                  <a:gd name="connsiteY18" fmla="*/ 514350 h 717550"/>
                  <a:gd name="connsiteX19" fmla="*/ 95824 w 762576"/>
                  <a:gd name="connsiteY19" fmla="*/ 476250 h 717550"/>
                  <a:gd name="connsiteX20" fmla="*/ 235528 w 762576"/>
                  <a:gd name="connsiteY20" fmla="*/ 285750 h 717550"/>
                  <a:gd name="connsiteX21" fmla="*/ 286328 w 762576"/>
                  <a:gd name="connsiteY21" fmla="*/ 222250 h 717550"/>
                  <a:gd name="connsiteX22" fmla="*/ 286328 w 762576"/>
                  <a:gd name="connsiteY22" fmla="*/ 165100 h 717550"/>
                  <a:gd name="connsiteX23" fmla="*/ 254576 w 762576"/>
                  <a:gd name="connsiteY23" fmla="*/ 120650 h 717550"/>
                  <a:gd name="connsiteX24" fmla="*/ 273624 w 762576"/>
                  <a:gd name="connsiteY24" fmla="*/ 25400 h 717550"/>
                  <a:gd name="connsiteX25" fmla="*/ 343476 w 762576"/>
                  <a:gd name="connsiteY25" fmla="*/ 44450 h 717550"/>
                  <a:gd name="connsiteX26" fmla="*/ 406976 w 762576"/>
                  <a:gd name="connsiteY26" fmla="*/ 0 h 717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62576" h="717550">
                    <a:moveTo>
                      <a:pt x="406976" y="0"/>
                    </a:moveTo>
                    <a:lnTo>
                      <a:pt x="559376" y="63500"/>
                    </a:lnTo>
                    <a:lnTo>
                      <a:pt x="603824" y="25400"/>
                    </a:lnTo>
                    <a:lnTo>
                      <a:pt x="660976" y="31750"/>
                    </a:lnTo>
                    <a:lnTo>
                      <a:pt x="667328" y="69850"/>
                    </a:lnTo>
                    <a:lnTo>
                      <a:pt x="699076" y="69850"/>
                    </a:lnTo>
                    <a:lnTo>
                      <a:pt x="724476" y="107950"/>
                    </a:lnTo>
                    <a:lnTo>
                      <a:pt x="756224" y="107950"/>
                    </a:lnTo>
                    <a:lnTo>
                      <a:pt x="762576" y="177800"/>
                    </a:lnTo>
                    <a:lnTo>
                      <a:pt x="724476" y="247650"/>
                    </a:lnTo>
                    <a:lnTo>
                      <a:pt x="730824" y="285750"/>
                    </a:lnTo>
                    <a:lnTo>
                      <a:pt x="686376" y="355600"/>
                    </a:lnTo>
                    <a:lnTo>
                      <a:pt x="648276" y="412750"/>
                    </a:lnTo>
                    <a:lnTo>
                      <a:pt x="514928" y="685800"/>
                    </a:lnTo>
                    <a:lnTo>
                      <a:pt x="343476" y="717550"/>
                    </a:lnTo>
                    <a:lnTo>
                      <a:pt x="108528" y="609600"/>
                    </a:lnTo>
                    <a:lnTo>
                      <a:pt x="0" y="570344"/>
                    </a:lnTo>
                    <a:lnTo>
                      <a:pt x="45024" y="546100"/>
                    </a:lnTo>
                    <a:lnTo>
                      <a:pt x="57728" y="514350"/>
                    </a:lnTo>
                    <a:lnTo>
                      <a:pt x="95824" y="476250"/>
                    </a:lnTo>
                    <a:lnTo>
                      <a:pt x="235528" y="285750"/>
                    </a:lnTo>
                    <a:lnTo>
                      <a:pt x="286328" y="222250"/>
                    </a:lnTo>
                    <a:lnTo>
                      <a:pt x="286328" y="165100"/>
                    </a:lnTo>
                    <a:lnTo>
                      <a:pt x="254576" y="120650"/>
                    </a:lnTo>
                    <a:lnTo>
                      <a:pt x="273624" y="25400"/>
                    </a:lnTo>
                    <a:lnTo>
                      <a:pt x="343476" y="44450"/>
                    </a:lnTo>
                    <a:lnTo>
                      <a:pt x="4069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8" name="フリーフォーム: 図形 727">
                <a:extLst>
                  <a:ext uri="{FF2B5EF4-FFF2-40B4-BE49-F238E27FC236}">
                    <a16:creationId xmlns:a16="http://schemas.microsoft.com/office/drawing/2014/main" id="{CEF7A549-F437-4056-851A-907542A4937B}"/>
                  </a:ext>
                </a:extLst>
              </p:cNvPr>
              <p:cNvSpPr/>
              <p:nvPr/>
            </p:nvSpPr>
            <p:spPr>
              <a:xfrm>
                <a:off x="37636448" y="23361650"/>
                <a:ext cx="641352" cy="1152626"/>
              </a:xfrm>
              <a:custGeom>
                <a:avLst/>
                <a:gdLst>
                  <a:gd name="connsiteX0" fmla="*/ 95252 w 641352"/>
                  <a:gd name="connsiteY0" fmla="*/ 0 h 1152626"/>
                  <a:gd name="connsiteX1" fmla="*/ 127000 w 641352"/>
                  <a:gd name="connsiteY1" fmla="*/ 25400 h 1152626"/>
                  <a:gd name="connsiteX2" fmla="*/ 273052 w 641352"/>
                  <a:gd name="connsiteY2" fmla="*/ 38100 h 1152626"/>
                  <a:gd name="connsiteX3" fmla="*/ 279400 w 641352"/>
                  <a:gd name="connsiteY3" fmla="*/ 114300 h 1152626"/>
                  <a:gd name="connsiteX4" fmla="*/ 304800 w 641352"/>
                  <a:gd name="connsiteY4" fmla="*/ 158750 h 1152626"/>
                  <a:gd name="connsiteX5" fmla="*/ 330200 w 641352"/>
                  <a:gd name="connsiteY5" fmla="*/ 393700 h 1152626"/>
                  <a:gd name="connsiteX6" fmla="*/ 336552 w 641352"/>
                  <a:gd name="connsiteY6" fmla="*/ 431800 h 1152626"/>
                  <a:gd name="connsiteX7" fmla="*/ 349252 w 641352"/>
                  <a:gd name="connsiteY7" fmla="*/ 469900 h 1152626"/>
                  <a:gd name="connsiteX8" fmla="*/ 412752 w 641352"/>
                  <a:gd name="connsiteY8" fmla="*/ 469900 h 1152626"/>
                  <a:gd name="connsiteX9" fmla="*/ 412752 w 641352"/>
                  <a:gd name="connsiteY9" fmla="*/ 546100 h 1152626"/>
                  <a:gd name="connsiteX10" fmla="*/ 539752 w 641352"/>
                  <a:gd name="connsiteY10" fmla="*/ 635000 h 1152626"/>
                  <a:gd name="connsiteX11" fmla="*/ 603252 w 641352"/>
                  <a:gd name="connsiteY11" fmla="*/ 622300 h 1152626"/>
                  <a:gd name="connsiteX12" fmla="*/ 641352 w 641352"/>
                  <a:gd name="connsiteY12" fmla="*/ 692150 h 1152626"/>
                  <a:gd name="connsiteX13" fmla="*/ 615952 w 641352"/>
                  <a:gd name="connsiteY13" fmla="*/ 787400 h 1152626"/>
                  <a:gd name="connsiteX14" fmla="*/ 641352 w 641352"/>
                  <a:gd name="connsiteY14" fmla="*/ 850900 h 1152626"/>
                  <a:gd name="connsiteX15" fmla="*/ 635000 w 641352"/>
                  <a:gd name="connsiteY15" fmla="*/ 914400 h 1152626"/>
                  <a:gd name="connsiteX16" fmla="*/ 571504 w 641352"/>
                  <a:gd name="connsiteY16" fmla="*/ 946150 h 1152626"/>
                  <a:gd name="connsiteX17" fmla="*/ 571504 w 641352"/>
                  <a:gd name="connsiteY17" fmla="*/ 984250 h 1152626"/>
                  <a:gd name="connsiteX18" fmla="*/ 622304 w 641352"/>
                  <a:gd name="connsiteY18" fmla="*/ 1003300 h 1152626"/>
                  <a:gd name="connsiteX19" fmla="*/ 640992 w 641352"/>
                  <a:gd name="connsiteY19" fmla="*/ 1115438 h 1152626"/>
                  <a:gd name="connsiteX20" fmla="*/ 518276 w 641352"/>
                  <a:gd name="connsiteY20" fmla="*/ 1152626 h 1152626"/>
                  <a:gd name="connsiteX21" fmla="*/ 425452 w 641352"/>
                  <a:gd name="connsiteY21" fmla="*/ 1035050 h 1152626"/>
                  <a:gd name="connsiteX22" fmla="*/ 412752 w 641352"/>
                  <a:gd name="connsiteY22" fmla="*/ 908050 h 1152626"/>
                  <a:gd name="connsiteX23" fmla="*/ 361952 w 641352"/>
                  <a:gd name="connsiteY23" fmla="*/ 844550 h 1152626"/>
                  <a:gd name="connsiteX24" fmla="*/ 190504 w 641352"/>
                  <a:gd name="connsiteY24" fmla="*/ 774700 h 1152626"/>
                  <a:gd name="connsiteX25" fmla="*/ 158752 w 641352"/>
                  <a:gd name="connsiteY25" fmla="*/ 723900 h 1152626"/>
                  <a:gd name="connsiteX26" fmla="*/ 215904 w 641352"/>
                  <a:gd name="connsiteY26" fmla="*/ 660400 h 1152626"/>
                  <a:gd name="connsiteX27" fmla="*/ 38104 w 641352"/>
                  <a:gd name="connsiteY27" fmla="*/ 666750 h 1152626"/>
                  <a:gd name="connsiteX28" fmla="*/ 50800 w 641352"/>
                  <a:gd name="connsiteY28" fmla="*/ 539750 h 1152626"/>
                  <a:gd name="connsiteX29" fmla="*/ 76200 w 641352"/>
                  <a:gd name="connsiteY29" fmla="*/ 450850 h 1152626"/>
                  <a:gd name="connsiteX30" fmla="*/ 0 w 641352"/>
                  <a:gd name="connsiteY30" fmla="*/ 393700 h 1152626"/>
                  <a:gd name="connsiteX31" fmla="*/ 38104 w 641352"/>
                  <a:gd name="connsiteY31" fmla="*/ 298450 h 1152626"/>
                  <a:gd name="connsiteX32" fmla="*/ 107952 w 641352"/>
                  <a:gd name="connsiteY32" fmla="*/ 209550 h 1152626"/>
                  <a:gd name="connsiteX33" fmla="*/ 12704 w 641352"/>
                  <a:gd name="connsiteY33" fmla="*/ 171450 h 1152626"/>
                  <a:gd name="connsiteX34" fmla="*/ 47052 w 641352"/>
                  <a:gd name="connsiteY34" fmla="*/ 16870 h 1152626"/>
                  <a:gd name="connsiteX35" fmla="*/ 95252 w 641352"/>
                  <a:gd name="connsiteY35" fmla="*/ 0 h 1152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641352" h="1152626">
                    <a:moveTo>
                      <a:pt x="95252" y="0"/>
                    </a:moveTo>
                    <a:lnTo>
                      <a:pt x="127000" y="25400"/>
                    </a:lnTo>
                    <a:lnTo>
                      <a:pt x="273052" y="38100"/>
                    </a:lnTo>
                    <a:lnTo>
                      <a:pt x="279400" y="114300"/>
                    </a:lnTo>
                    <a:lnTo>
                      <a:pt x="304800" y="158750"/>
                    </a:lnTo>
                    <a:lnTo>
                      <a:pt x="330200" y="393700"/>
                    </a:lnTo>
                    <a:lnTo>
                      <a:pt x="336552" y="431800"/>
                    </a:lnTo>
                    <a:lnTo>
                      <a:pt x="349252" y="469900"/>
                    </a:lnTo>
                    <a:lnTo>
                      <a:pt x="412752" y="469900"/>
                    </a:lnTo>
                    <a:lnTo>
                      <a:pt x="412752" y="546100"/>
                    </a:lnTo>
                    <a:lnTo>
                      <a:pt x="539752" y="635000"/>
                    </a:lnTo>
                    <a:lnTo>
                      <a:pt x="603252" y="622300"/>
                    </a:lnTo>
                    <a:lnTo>
                      <a:pt x="641352" y="692150"/>
                    </a:lnTo>
                    <a:lnTo>
                      <a:pt x="615952" y="787400"/>
                    </a:lnTo>
                    <a:lnTo>
                      <a:pt x="641352" y="850900"/>
                    </a:lnTo>
                    <a:lnTo>
                      <a:pt x="635000" y="914400"/>
                    </a:lnTo>
                    <a:lnTo>
                      <a:pt x="571504" y="946150"/>
                    </a:lnTo>
                    <a:lnTo>
                      <a:pt x="571504" y="984250"/>
                    </a:lnTo>
                    <a:lnTo>
                      <a:pt x="622304" y="1003300"/>
                    </a:lnTo>
                    <a:lnTo>
                      <a:pt x="640992" y="1115438"/>
                    </a:lnTo>
                    <a:lnTo>
                      <a:pt x="518276" y="1152626"/>
                    </a:lnTo>
                    <a:lnTo>
                      <a:pt x="425452" y="1035050"/>
                    </a:lnTo>
                    <a:lnTo>
                      <a:pt x="412752" y="908050"/>
                    </a:lnTo>
                    <a:lnTo>
                      <a:pt x="361952" y="844550"/>
                    </a:lnTo>
                    <a:lnTo>
                      <a:pt x="190504" y="774700"/>
                    </a:lnTo>
                    <a:lnTo>
                      <a:pt x="158752" y="723900"/>
                    </a:lnTo>
                    <a:lnTo>
                      <a:pt x="215904" y="660400"/>
                    </a:lnTo>
                    <a:lnTo>
                      <a:pt x="38104" y="666750"/>
                    </a:lnTo>
                    <a:lnTo>
                      <a:pt x="50800" y="539750"/>
                    </a:lnTo>
                    <a:lnTo>
                      <a:pt x="76200" y="450850"/>
                    </a:lnTo>
                    <a:lnTo>
                      <a:pt x="0" y="393700"/>
                    </a:lnTo>
                    <a:lnTo>
                      <a:pt x="38104" y="298450"/>
                    </a:lnTo>
                    <a:lnTo>
                      <a:pt x="107952" y="209550"/>
                    </a:lnTo>
                    <a:lnTo>
                      <a:pt x="12704" y="171450"/>
                    </a:lnTo>
                    <a:lnTo>
                      <a:pt x="47052" y="16870"/>
                    </a:lnTo>
                    <a:lnTo>
                      <a:pt x="9525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9" name="フリーフォーム: 図形 728">
                <a:extLst>
                  <a:ext uri="{FF2B5EF4-FFF2-40B4-BE49-F238E27FC236}">
                    <a16:creationId xmlns:a16="http://schemas.microsoft.com/office/drawing/2014/main" id="{CBABF83C-2D7B-4E3E-93C1-ADAC5D825303}"/>
                  </a:ext>
                </a:extLst>
              </p:cNvPr>
              <p:cNvSpPr/>
              <p:nvPr/>
            </p:nvSpPr>
            <p:spPr>
              <a:xfrm>
                <a:off x="36415280" y="23977600"/>
                <a:ext cx="573472" cy="469900"/>
              </a:xfrm>
              <a:custGeom>
                <a:avLst/>
                <a:gdLst>
                  <a:gd name="connsiteX0" fmla="*/ 509968 w 573472"/>
                  <a:gd name="connsiteY0" fmla="*/ 0 h 469900"/>
                  <a:gd name="connsiteX1" fmla="*/ 569464 w 573472"/>
                  <a:gd name="connsiteY1" fmla="*/ 37858 h 469900"/>
                  <a:gd name="connsiteX2" fmla="*/ 573472 w 573472"/>
                  <a:gd name="connsiteY2" fmla="*/ 222250 h 469900"/>
                  <a:gd name="connsiteX3" fmla="*/ 497272 w 573472"/>
                  <a:gd name="connsiteY3" fmla="*/ 349250 h 469900"/>
                  <a:gd name="connsiteX4" fmla="*/ 440120 w 573472"/>
                  <a:gd name="connsiteY4" fmla="*/ 349250 h 469900"/>
                  <a:gd name="connsiteX5" fmla="*/ 395672 w 573472"/>
                  <a:gd name="connsiteY5" fmla="*/ 419100 h 469900"/>
                  <a:gd name="connsiteX6" fmla="*/ 255968 w 573472"/>
                  <a:gd name="connsiteY6" fmla="*/ 469900 h 469900"/>
                  <a:gd name="connsiteX7" fmla="*/ 141672 w 573472"/>
                  <a:gd name="connsiteY7" fmla="*/ 450850 h 469900"/>
                  <a:gd name="connsiteX8" fmla="*/ 141672 w 573472"/>
                  <a:gd name="connsiteY8" fmla="*/ 400050 h 469900"/>
                  <a:gd name="connsiteX9" fmla="*/ 84520 w 573472"/>
                  <a:gd name="connsiteY9" fmla="*/ 361950 h 469900"/>
                  <a:gd name="connsiteX10" fmla="*/ 27368 w 573472"/>
                  <a:gd name="connsiteY10" fmla="*/ 298450 h 469900"/>
                  <a:gd name="connsiteX11" fmla="*/ 71820 w 573472"/>
                  <a:gd name="connsiteY11" fmla="*/ 234950 h 469900"/>
                  <a:gd name="connsiteX12" fmla="*/ 0 w 573472"/>
                  <a:gd name="connsiteY12" fmla="*/ 163130 h 469900"/>
                  <a:gd name="connsiteX13" fmla="*/ 65472 w 573472"/>
                  <a:gd name="connsiteY13" fmla="*/ 82550 h 469900"/>
                  <a:gd name="connsiteX14" fmla="*/ 128968 w 573472"/>
                  <a:gd name="connsiteY14" fmla="*/ 82550 h 469900"/>
                  <a:gd name="connsiteX15" fmla="*/ 217872 w 573472"/>
                  <a:gd name="connsiteY15" fmla="*/ 95250 h 469900"/>
                  <a:gd name="connsiteX16" fmla="*/ 325820 w 573472"/>
                  <a:gd name="connsiteY16" fmla="*/ 76200 h 469900"/>
                  <a:gd name="connsiteX17" fmla="*/ 389320 w 573472"/>
                  <a:gd name="connsiteY17" fmla="*/ 19050 h 469900"/>
                  <a:gd name="connsiteX18" fmla="*/ 478220 w 573472"/>
                  <a:gd name="connsiteY18" fmla="*/ 25400 h 469900"/>
                  <a:gd name="connsiteX19" fmla="*/ 509968 w 573472"/>
                  <a:gd name="connsiteY19" fmla="*/ 0 h 469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73472" h="469900">
                    <a:moveTo>
                      <a:pt x="509968" y="0"/>
                    </a:moveTo>
                    <a:lnTo>
                      <a:pt x="569464" y="37858"/>
                    </a:lnTo>
                    <a:lnTo>
                      <a:pt x="573472" y="222250"/>
                    </a:lnTo>
                    <a:lnTo>
                      <a:pt x="497272" y="349250"/>
                    </a:lnTo>
                    <a:lnTo>
                      <a:pt x="440120" y="349250"/>
                    </a:lnTo>
                    <a:lnTo>
                      <a:pt x="395672" y="419100"/>
                    </a:lnTo>
                    <a:lnTo>
                      <a:pt x="255968" y="469900"/>
                    </a:lnTo>
                    <a:lnTo>
                      <a:pt x="141672" y="450850"/>
                    </a:lnTo>
                    <a:lnTo>
                      <a:pt x="141672" y="400050"/>
                    </a:lnTo>
                    <a:lnTo>
                      <a:pt x="84520" y="361950"/>
                    </a:lnTo>
                    <a:lnTo>
                      <a:pt x="27368" y="298450"/>
                    </a:lnTo>
                    <a:lnTo>
                      <a:pt x="71820" y="234950"/>
                    </a:lnTo>
                    <a:lnTo>
                      <a:pt x="0" y="163130"/>
                    </a:lnTo>
                    <a:lnTo>
                      <a:pt x="65472" y="82550"/>
                    </a:lnTo>
                    <a:lnTo>
                      <a:pt x="128968" y="82550"/>
                    </a:lnTo>
                    <a:lnTo>
                      <a:pt x="217872" y="95250"/>
                    </a:lnTo>
                    <a:lnTo>
                      <a:pt x="325820" y="76200"/>
                    </a:lnTo>
                    <a:lnTo>
                      <a:pt x="389320" y="19050"/>
                    </a:lnTo>
                    <a:lnTo>
                      <a:pt x="478220" y="25400"/>
                    </a:lnTo>
                    <a:lnTo>
                      <a:pt x="50996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0" name="フリーフォーム: 図形 729">
                <a:extLst>
                  <a:ext uri="{FF2B5EF4-FFF2-40B4-BE49-F238E27FC236}">
                    <a16:creationId xmlns:a16="http://schemas.microsoft.com/office/drawing/2014/main" id="{C3D4D7C2-8508-4D51-BC07-54F7CA70E0C0}"/>
                  </a:ext>
                </a:extLst>
              </p:cNvPr>
              <p:cNvSpPr/>
              <p:nvPr/>
            </p:nvSpPr>
            <p:spPr>
              <a:xfrm>
                <a:off x="37211000" y="24631650"/>
                <a:ext cx="550152" cy="349460"/>
              </a:xfrm>
              <a:custGeom>
                <a:avLst/>
                <a:gdLst>
                  <a:gd name="connsiteX0" fmla="*/ 88900 w 550152"/>
                  <a:gd name="connsiteY0" fmla="*/ 0 h 349460"/>
                  <a:gd name="connsiteX1" fmla="*/ 146048 w 550152"/>
                  <a:gd name="connsiteY1" fmla="*/ 6350 h 349460"/>
                  <a:gd name="connsiteX2" fmla="*/ 317500 w 550152"/>
                  <a:gd name="connsiteY2" fmla="*/ 38100 h 349460"/>
                  <a:gd name="connsiteX3" fmla="*/ 550152 w 550152"/>
                  <a:gd name="connsiteY3" fmla="*/ 120214 h 349460"/>
                  <a:gd name="connsiteX4" fmla="*/ 538480 w 550152"/>
                  <a:gd name="connsiteY4" fmla="*/ 201930 h 349460"/>
                  <a:gd name="connsiteX5" fmla="*/ 386080 w 550152"/>
                  <a:gd name="connsiteY5" fmla="*/ 232410 h 349460"/>
                  <a:gd name="connsiteX6" fmla="*/ 355600 w 550152"/>
                  <a:gd name="connsiteY6" fmla="*/ 293370 h 349460"/>
                  <a:gd name="connsiteX7" fmla="*/ 303824 w 550152"/>
                  <a:gd name="connsiteY7" fmla="*/ 349460 h 349460"/>
                  <a:gd name="connsiteX8" fmla="*/ 215900 w 550152"/>
                  <a:gd name="connsiteY8" fmla="*/ 304800 h 349460"/>
                  <a:gd name="connsiteX9" fmla="*/ 146048 w 550152"/>
                  <a:gd name="connsiteY9" fmla="*/ 215900 h 349460"/>
                  <a:gd name="connsiteX10" fmla="*/ 6352 w 550152"/>
                  <a:gd name="connsiteY10" fmla="*/ 196850 h 349460"/>
                  <a:gd name="connsiteX11" fmla="*/ 0 w 550152"/>
                  <a:gd name="connsiteY11" fmla="*/ 76200 h 349460"/>
                  <a:gd name="connsiteX12" fmla="*/ 88900 w 550152"/>
                  <a:gd name="connsiteY12" fmla="*/ 0 h 349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50152" h="349460">
                    <a:moveTo>
                      <a:pt x="88900" y="0"/>
                    </a:moveTo>
                    <a:lnTo>
                      <a:pt x="146048" y="6350"/>
                    </a:lnTo>
                    <a:lnTo>
                      <a:pt x="317500" y="38100"/>
                    </a:lnTo>
                    <a:lnTo>
                      <a:pt x="550152" y="120214"/>
                    </a:lnTo>
                    <a:lnTo>
                      <a:pt x="538480" y="201930"/>
                    </a:lnTo>
                    <a:lnTo>
                      <a:pt x="386080" y="232410"/>
                    </a:lnTo>
                    <a:lnTo>
                      <a:pt x="355600" y="293370"/>
                    </a:lnTo>
                    <a:lnTo>
                      <a:pt x="303824" y="349460"/>
                    </a:lnTo>
                    <a:lnTo>
                      <a:pt x="215900" y="304800"/>
                    </a:lnTo>
                    <a:lnTo>
                      <a:pt x="146048" y="215900"/>
                    </a:lnTo>
                    <a:lnTo>
                      <a:pt x="6352" y="196850"/>
                    </a:lnTo>
                    <a:lnTo>
                      <a:pt x="0" y="76200"/>
                    </a:lnTo>
                    <a:lnTo>
                      <a:pt x="889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1" name="フリーフォーム: 図形 730">
                <a:extLst>
                  <a:ext uri="{FF2B5EF4-FFF2-40B4-BE49-F238E27FC236}">
                    <a16:creationId xmlns:a16="http://schemas.microsoft.com/office/drawing/2014/main" id="{782519A5-9CE8-4660-8C61-78D0967CBF5A}"/>
                  </a:ext>
                </a:extLst>
              </p:cNvPr>
              <p:cNvSpPr/>
              <p:nvPr/>
            </p:nvSpPr>
            <p:spPr>
              <a:xfrm>
                <a:off x="34894012" y="24771350"/>
                <a:ext cx="1148588" cy="1212850"/>
              </a:xfrm>
              <a:custGeom>
                <a:avLst/>
                <a:gdLst>
                  <a:gd name="connsiteX0" fmla="*/ 627888 w 1148588"/>
                  <a:gd name="connsiteY0" fmla="*/ 0 h 1212850"/>
                  <a:gd name="connsiteX1" fmla="*/ 691388 w 1148588"/>
                  <a:gd name="connsiteY1" fmla="*/ 101600 h 1212850"/>
                  <a:gd name="connsiteX2" fmla="*/ 691388 w 1148588"/>
                  <a:gd name="connsiteY2" fmla="*/ 177800 h 1212850"/>
                  <a:gd name="connsiteX3" fmla="*/ 786636 w 1148588"/>
                  <a:gd name="connsiteY3" fmla="*/ 190500 h 1212850"/>
                  <a:gd name="connsiteX4" fmla="*/ 856488 w 1148588"/>
                  <a:gd name="connsiteY4" fmla="*/ 82550 h 1212850"/>
                  <a:gd name="connsiteX5" fmla="*/ 996188 w 1148588"/>
                  <a:gd name="connsiteY5" fmla="*/ 63500 h 1212850"/>
                  <a:gd name="connsiteX6" fmla="*/ 1027940 w 1148588"/>
                  <a:gd name="connsiteY6" fmla="*/ 114300 h 1212850"/>
                  <a:gd name="connsiteX7" fmla="*/ 1008888 w 1148588"/>
                  <a:gd name="connsiteY7" fmla="*/ 171450 h 1212850"/>
                  <a:gd name="connsiteX8" fmla="*/ 1059688 w 1148588"/>
                  <a:gd name="connsiteY8" fmla="*/ 273050 h 1212850"/>
                  <a:gd name="connsiteX9" fmla="*/ 1008888 w 1148588"/>
                  <a:gd name="connsiteY9" fmla="*/ 425450 h 1212850"/>
                  <a:gd name="connsiteX10" fmla="*/ 1066036 w 1148588"/>
                  <a:gd name="connsiteY10" fmla="*/ 565150 h 1212850"/>
                  <a:gd name="connsiteX11" fmla="*/ 1123188 w 1148588"/>
                  <a:gd name="connsiteY11" fmla="*/ 533400 h 1212850"/>
                  <a:gd name="connsiteX12" fmla="*/ 1148588 w 1148588"/>
                  <a:gd name="connsiteY12" fmla="*/ 577850 h 1212850"/>
                  <a:gd name="connsiteX13" fmla="*/ 1142236 w 1148588"/>
                  <a:gd name="connsiteY13" fmla="*/ 673100 h 1212850"/>
                  <a:gd name="connsiteX14" fmla="*/ 1053340 w 1148588"/>
                  <a:gd name="connsiteY14" fmla="*/ 723900 h 1212850"/>
                  <a:gd name="connsiteX15" fmla="*/ 989836 w 1148588"/>
                  <a:gd name="connsiteY15" fmla="*/ 704850 h 1212850"/>
                  <a:gd name="connsiteX16" fmla="*/ 926340 w 1148588"/>
                  <a:gd name="connsiteY16" fmla="*/ 711200 h 1212850"/>
                  <a:gd name="connsiteX17" fmla="*/ 913636 w 1148588"/>
                  <a:gd name="connsiteY17" fmla="*/ 831850 h 1212850"/>
                  <a:gd name="connsiteX18" fmla="*/ 862836 w 1148588"/>
                  <a:gd name="connsiteY18" fmla="*/ 844550 h 1212850"/>
                  <a:gd name="connsiteX19" fmla="*/ 685036 w 1148588"/>
                  <a:gd name="connsiteY19" fmla="*/ 787400 h 1212850"/>
                  <a:gd name="connsiteX20" fmla="*/ 672340 w 1148588"/>
                  <a:gd name="connsiteY20" fmla="*/ 889000 h 1212850"/>
                  <a:gd name="connsiteX21" fmla="*/ 500888 w 1148588"/>
                  <a:gd name="connsiteY21" fmla="*/ 952500 h 1212850"/>
                  <a:gd name="connsiteX22" fmla="*/ 462788 w 1148588"/>
                  <a:gd name="connsiteY22" fmla="*/ 914400 h 1212850"/>
                  <a:gd name="connsiteX23" fmla="*/ 405636 w 1148588"/>
                  <a:gd name="connsiteY23" fmla="*/ 927100 h 1212850"/>
                  <a:gd name="connsiteX24" fmla="*/ 392940 w 1148588"/>
                  <a:gd name="connsiteY24" fmla="*/ 1073150 h 1212850"/>
                  <a:gd name="connsiteX25" fmla="*/ 284988 w 1148588"/>
                  <a:gd name="connsiteY25" fmla="*/ 1212850 h 1212850"/>
                  <a:gd name="connsiteX26" fmla="*/ 141320 w 1148588"/>
                  <a:gd name="connsiteY26" fmla="*/ 1212850 h 1212850"/>
                  <a:gd name="connsiteX27" fmla="*/ 119888 w 1148588"/>
                  <a:gd name="connsiteY27" fmla="*/ 1193800 h 1212850"/>
                  <a:gd name="connsiteX28" fmla="*/ 110364 w 1148588"/>
                  <a:gd name="connsiteY28" fmla="*/ 1136650 h 1212850"/>
                  <a:gd name="connsiteX29" fmla="*/ 15112 w 1148588"/>
                  <a:gd name="connsiteY29" fmla="*/ 1108074 h 1212850"/>
                  <a:gd name="connsiteX30" fmla="*/ 0 w 1148588"/>
                  <a:gd name="connsiteY30" fmla="*/ 1038324 h 1212850"/>
                  <a:gd name="connsiteX31" fmla="*/ 13208 w 1148588"/>
                  <a:gd name="connsiteY31" fmla="*/ 1037590 h 1212850"/>
                  <a:gd name="connsiteX32" fmla="*/ 58928 w 1148588"/>
                  <a:gd name="connsiteY32" fmla="*/ 1007110 h 1212850"/>
                  <a:gd name="connsiteX33" fmla="*/ 66548 w 1148588"/>
                  <a:gd name="connsiteY33" fmla="*/ 946150 h 1212850"/>
                  <a:gd name="connsiteX34" fmla="*/ 119888 w 1148588"/>
                  <a:gd name="connsiteY34" fmla="*/ 930910 h 1212850"/>
                  <a:gd name="connsiteX35" fmla="*/ 135128 w 1148588"/>
                  <a:gd name="connsiteY35" fmla="*/ 869950 h 1212850"/>
                  <a:gd name="connsiteX36" fmla="*/ 226568 w 1148588"/>
                  <a:gd name="connsiteY36" fmla="*/ 786130 h 1212850"/>
                  <a:gd name="connsiteX37" fmla="*/ 180848 w 1148588"/>
                  <a:gd name="connsiteY37" fmla="*/ 725170 h 1212850"/>
                  <a:gd name="connsiteX38" fmla="*/ 180848 w 1148588"/>
                  <a:gd name="connsiteY38" fmla="*/ 679450 h 1212850"/>
                  <a:gd name="connsiteX39" fmla="*/ 241808 w 1148588"/>
                  <a:gd name="connsiteY39" fmla="*/ 664210 h 1212850"/>
                  <a:gd name="connsiteX40" fmla="*/ 264668 w 1148588"/>
                  <a:gd name="connsiteY40" fmla="*/ 603250 h 1212850"/>
                  <a:gd name="connsiteX41" fmla="*/ 348488 w 1148588"/>
                  <a:gd name="connsiteY41" fmla="*/ 572770 h 1212850"/>
                  <a:gd name="connsiteX42" fmla="*/ 378968 w 1148588"/>
                  <a:gd name="connsiteY42" fmla="*/ 481330 h 1212850"/>
                  <a:gd name="connsiteX43" fmla="*/ 295148 w 1148588"/>
                  <a:gd name="connsiteY43" fmla="*/ 473710 h 1212850"/>
                  <a:gd name="connsiteX44" fmla="*/ 310388 w 1148588"/>
                  <a:gd name="connsiteY44" fmla="*/ 389890 h 1212850"/>
                  <a:gd name="connsiteX45" fmla="*/ 424688 w 1148588"/>
                  <a:gd name="connsiteY45" fmla="*/ 290830 h 1212850"/>
                  <a:gd name="connsiteX46" fmla="*/ 508508 w 1148588"/>
                  <a:gd name="connsiteY46" fmla="*/ 290830 h 1212850"/>
                  <a:gd name="connsiteX47" fmla="*/ 485648 w 1148588"/>
                  <a:gd name="connsiteY47" fmla="*/ 161290 h 1212850"/>
                  <a:gd name="connsiteX48" fmla="*/ 523748 w 1148588"/>
                  <a:gd name="connsiteY48" fmla="*/ 100330 h 1212850"/>
                  <a:gd name="connsiteX49" fmla="*/ 540312 w 1148588"/>
                  <a:gd name="connsiteY49" fmla="*/ 17516 h 1212850"/>
                  <a:gd name="connsiteX50" fmla="*/ 627888 w 1148588"/>
                  <a:gd name="connsiteY50" fmla="*/ 0 h 1212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148588" h="1212850">
                    <a:moveTo>
                      <a:pt x="627888" y="0"/>
                    </a:moveTo>
                    <a:lnTo>
                      <a:pt x="691388" y="101600"/>
                    </a:lnTo>
                    <a:lnTo>
                      <a:pt x="691388" y="177800"/>
                    </a:lnTo>
                    <a:lnTo>
                      <a:pt x="786636" y="190500"/>
                    </a:lnTo>
                    <a:lnTo>
                      <a:pt x="856488" y="82550"/>
                    </a:lnTo>
                    <a:lnTo>
                      <a:pt x="996188" y="63500"/>
                    </a:lnTo>
                    <a:lnTo>
                      <a:pt x="1027940" y="114300"/>
                    </a:lnTo>
                    <a:lnTo>
                      <a:pt x="1008888" y="171450"/>
                    </a:lnTo>
                    <a:lnTo>
                      <a:pt x="1059688" y="273050"/>
                    </a:lnTo>
                    <a:lnTo>
                      <a:pt x="1008888" y="425450"/>
                    </a:lnTo>
                    <a:lnTo>
                      <a:pt x="1066036" y="565150"/>
                    </a:lnTo>
                    <a:lnTo>
                      <a:pt x="1123188" y="533400"/>
                    </a:lnTo>
                    <a:lnTo>
                      <a:pt x="1148588" y="577850"/>
                    </a:lnTo>
                    <a:lnTo>
                      <a:pt x="1142236" y="673100"/>
                    </a:lnTo>
                    <a:lnTo>
                      <a:pt x="1053340" y="723900"/>
                    </a:lnTo>
                    <a:lnTo>
                      <a:pt x="989836" y="704850"/>
                    </a:lnTo>
                    <a:lnTo>
                      <a:pt x="926340" y="711200"/>
                    </a:lnTo>
                    <a:lnTo>
                      <a:pt x="913636" y="831850"/>
                    </a:lnTo>
                    <a:lnTo>
                      <a:pt x="862836" y="844550"/>
                    </a:lnTo>
                    <a:lnTo>
                      <a:pt x="685036" y="787400"/>
                    </a:lnTo>
                    <a:lnTo>
                      <a:pt x="672340" y="889000"/>
                    </a:lnTo>
                    <a:lnTo>
                      <a:pt x="500888" y="952500"/>
                    </a:lnTo>
                    <a:lnTo>
                      <a:pt x="462788" y="914400"/>
                    </a:lnTo>
                    <a:lnTo>
                      <a:pt x="405636" y="927100"/>
                    </a:lnTo>
                    <a:lnTo>
                      <a:pt x="392940" y="1073150"/>
                    </a:lnTo>
                    <a:lnTo>
                      <a:pt x="284988" y="1212850"/>
                    </a:lnTo>
                    <a:lnTo>
                      <a:pt x="141320" y="1212850"/>
                    </a:lnTo>
                    <a:lnTo>
                      <a:pt x="119888" y="1193800"/>
                    </a:lnTo>
                    <a:lnTo>
                      <a:pt x="110364" y="1136650"/>
                    </a:lnTo>
                    <a:lnTo>
                      <a:pt x="15112" y="1108074"/>
                    </a:lnTo>
                    <a:lnTo>
                      <a:pt x="0" y="1038324"/>
                    </a:lnTo>
                    <a:lnTo>
                      <a:pt x="13208" y="1037590"/>
                    </a:lnTo>
                    <a:lnTo>
                      <a:pt x="58928" y="1007110"/>
                    </a:lnTo>
                    <a:lnTo>
                      <a:pt x="66548" y="946150"/>
                    </a:lnTo>
                    <a:lnTo>
                      <a:pt x="119888" y="930910"/>
                    </a:lnTo>
                    <a:lnTo>
                      <a:pt x="135128" y="869950"/>
                    </a:lnTo>
                    <a:lnTo>
                      <a:pt x="226568" y="786130"/>
                    </a:lnTo>
                    <a:lnTo>
                      <a:pt x="180848" y="725170"/>
                    </a:lnTo>
                    <a:lnTo>
                      <a:pt x="180848" y="679450"/>
                    </a:lnTo>
                    <a:lnTo>
                      <a:pt x="241808" y="664210"/>
                    </a:lnTo>
                    <a:lnTo>
                      <a:pt x="264668" y="603250"/>
                    </a:lnTo>
                    <a:lnTo>
                      <a:pt x="348488" y="572770"/>
                    </a:lnTo>
                    <a:lnTo>
                      <a:pt x="378968" y="481330"/>
                    </a:lnTo>
                    <a:lnTo>
                      <a:pt x="295148" y="473710"/>
                    </a:lnTo>
                    <a:lnTo>
                      <a:pt x="310388" y="389890"/>
                    </a:lnTo>
                    <a:lnTo>
                      <a:pt x="424688" y="290830"/>
                    </a:lnTo>
                    <a:lnTo>
                      <a:pt x="508508" y="290830"/>
                    </a:lnTo>
                    <a:lnTo>
                      <a:pt x="485648" y="161290"/>
                    </a:lnTo>
                    <a:lnTo>
                      <a:pt x="523748" y="100330"/>
                    </a:lnTo>
                    <a:lnTo>
                      <a:pt x="540312" y="17516"/>
                    </a:lnTo>
                    <a:lnTo>
                      <a:pt x="62788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2" name="フリーフォーム: 図形 731">
                <a:extLst>
                  <a:ext uri="{FF2B5EF4-FFF2-40B4-BE49-F238E27FC236}">
                    <a16:creationId xmlns:a16="http://schemas.microsoft.com/office/drawing/2014/main" id="{CF736BCA-3E5D-4B00-9B14-C072F87CE70C}"/>
                  </a:ext>
                </a:extLst>
              </p:cNvPr>
              <p:cNvSpPr/>
              <p:nvPr/>
            </p:nvSpPr>
            <p:spPr>
              <a:xfrm>
                <a:off x="37744400" y="25694640"/>
                <a:ext cx="416560" cy="556402"/>
              </a:xfrm>
              <a:custGeom>
                <a:avLst/>
                <a:gdLst>
                  <a:gd name="connsiteX0" fmla="*/ 165100 w 416560"/>
                  <a:gd name="connsiteY0" fmla="*/ 0 h 556402"/>
                  <a:gd name="connsiteX1" fmla="*/ 347980 w 416560"/>
                  <a:gd name="connsiteY1" fmla="*/ 7620 h 556402"/>
                  <a:gd name="connsiteX2" fmla="*/ 401320 w 416560"/>
                  <a:gd name="connsiteY2" fmla="*/ 83820 h 556402"/>
                  <a:gd name="connsiteX3" fmla="*/ 416560 w 416560"/>
                  <a:gd name="connsiteY3" fmla="*/ 297180 h 556402"/>
                  <a:gd name="connsiteX4" fmla="*/ 416560 w 416560"/>
                  <a:gd name="connsiteY4" fmla="*/ 457200 h 556402"/>
                  <a:gd name="connsiteX5" fmla="*/ 378460 w 416560"/>
                  <a:gd name="connsiteY5" fmla="*/ 502920 h 556402"/>
                  <a:gd name="connsiteX6" fmla="*/ 271496 w 416560"/>
                  <a:gd name="connsiteY6" fmla="*/ 556402 h 556402"/>
                  <a:gd name="connsiteX7" fmla="*/ 101600 w 416560"/>
                  <a:gd name="connsiteY7" fmla="*/ 410210 h 556402"/>
                  <a:gd name="connsiteX8" fmla="*/ 82552 w 416560"/>
                  <a:gd name="connsiteY8" fmla="*/ 340360 h 556402"/>
                  <a:gd name="connsiteX9" fmla="*/ 0 w 416560"/>
                  <a:gd name="connsiteY9" fmla="*/ 327660 h 556402"/>
                  <a:gd name="connsiteX10" fmla="*/ 0 w 416560"/>
                  <a:gd name="connsiteY10" fmla="*/ 53170 h 556402"/>
                  <a:gd name="connsiteX11" fmla="*/ 43180 w 416560"/>
                  <a:gd name="connsiteY11" fmla="*/ 76200 h 556402"/>
                  <a:gd name="connsiteX12" fmla="*/ 165100 w 416560"/>
                  <a:gd name="connsiteY12" fmla="*/ 0 h 556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6560" h="556402">
                    <a:moveTo>
                      <a:pt x="165100" y="0"/>
                    </a:moveTo>
                    <a:lnTo>
                      <a:pt x="347980" y="7620"/>
                    </a:lnTo>
                    <a:lnTo>
                      <a:pt x="401320" y="83820"/>
                    </a:lnTo>
                    <a:lnTo>
                      <a:pt x="416560" y="297180"/>
                    </a:lnTo>
                    <a:lnTo>
                      <a:pt x="416560" y="457200"/>
                    </a:lnTo>
                    <a:lnTo>
                      <a:pt x="378460" y="502920"/>
                    </a:lnTo>
                    <a:lnTo>
                      <a:pt x="271496" y="556402"/>
                    </a:lnTo>
                    <a:lnTo>
                      <a:pt x="101600" y="410210"/>
                    </a:lnTo>
                    <a:lnTo>
                      <a:pt x="82552" y="340360"/>
                    </a:lnTo>
                    <a:lnTo>
                      <a:pt x="0" y="327660"/>
                    </a:lnTo>
                    <a:lnTo>
                      <a:pt x="0" y="53170"/>
                    </a:lnTo>
                    <a:lnTo>
                      <a:pt x="43180" y="76200"/>
                    </a:lnTo>
                    <a:lnTo>
                      <a:pt x="1651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3" name="フリーフォーム: 図形 732">
                <a:extLst>
                  <a:ext uri="{FF2B5EF4-FFF2-40B4-BE49-F238E27FC236}">
                    <a16:creationId xmlns:a16="http://schemas.microsoft.com/office/drawing/2014/main" id="{A66B7615-6575-4721-B2AB-9AE361C9F777}"/>
                  </a:ext>
                </a:extLst>
              </p:cNvPr>
              <p:cNvSpPr/>
              <p:nvPr/>
            </p:nvSpPr>
            <p:spPr>
              <a:xfrm>
                <a:off x="37293552" y="25720108"/>
                <a:ext cx="361948" cy="511742"/>
              </a:xfrm>
              <a:custGeom>
                <a:avLst/>
                <a:gdLst>
                  <a:gd name="connsiteX0" fmla="*/ 268304 w 361948"/>
                  <a:gd name="connsiteY0" fmla="*/ 0 h 511742"/>
                  <a:gd name="connsiteX1" fmla="*/ 295908 w 361948"/>
                  <a:gd name="connsiteY1" fmla="*/ 35492 h 511742"/>
                  <a:gd name="connsiteX2" fmla="*/ 359108 w 361948"/>
                  <a:gd name="connsiteY2" fmla="*/ 42514 h 511742"/>
                  <a:gd name="connsiteX3" fmla="*/ 361948 w 361948"/>
                  <a:gd name="connsiteY3" fmla="*/ 48192 h 511742"/>
                  <a:gd name="connsiteX4" fmla="*/ 311148 w 361948"/>
                  <a:gd name="connsiteY4" fmla="*/ 213292 h 511742"/>
                  <a:gd name="connsiteX5" fmla="*/ 355600 w 361948"/>
                  <a:gd name="connsiteY5" fmla="*/ 264092 h 511742"/>
                  <a:gd name="connsiteX6" fmla="*/ 349248 w 361948"/>
                  <a:gd name="connsiteY6" fmla="*/ 435542 h 511742"/>
                  <a:gd name="connsiteX7" fmla="*/ 190496 w 361948"/>
                  <a:gd name="connsiteY7" fmla="*/ 511742 h 511742"/>
                  <a:gd name="connsiteX8" fmla="*/ 120648 w 361948"/>
                  <a:gd name="connsiteY8" fmla="*/ 435542 h 511742"/>
                  <a:gd name="connsiteX9" fmla="*/ 25400 w 361948"/>
                  <a:gd name="connsiteY9" fmla="*/ 416492 h 511742"/>
                  <a:gd name="connsiteX10" fmla="*/ 0 w 361948"/>
                  <a:gd name="connsiteY10" fmla="*/ 346642 h 511742"/>
                  <a:gd name="connsiteX11" fmla="*/ 38096 w 361948"/>
                  <a:gd name="connsiteY11" fmla="*/ 327592 h 511742"/>
                  <a:gd name="connsiteX12" fmla="*/ 38096 w 361948"/>
                  <a:gd name="connsiteY12" fmla="*/ 238692 h 511742"/>
                  <a:gd name="connsiteX13" fmla="*/ 63496 w 361948"/>
                  <a:gd name="connsiteY13" fmla="*/ 168842 h 511742"/>
                  <a:gd name="connsiteX14" fmla="*/ 120648 w 361948"/>
                  <a:gd name="connsiteY14" fmla="*/ 149792 h 511742"/>
                  <a:gd name="connsiteX15" fmla="*/ 228600 w 361948"/>
                  <a:gd name="connsiteY15" fmla="*/ 92642 h 511742"/>
                  <a:gd name="connsiteX16" fmla="*/ 268304 w 361948"/>
                  <a:gd name="connsiteY16" fmla="*/ 0 h 51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61948" h="511742">
                    <a:moveTo>
                      <a:pt x="268304" y="0"/>
                    </a:moveTo>
                    <a:lnTo>
                      <a:pt x="295908" y="35492"/>
                    </a:lnTo>
                    <a:lnTo>
                      <a:pt x="359108" y="42514"/>
                    </a:lnTo>
                    <a:lnTo>
                      <a:pt x="361948" y="48192"/>
                    </a:lnTo>
                    <a:lnTo>
                      <a:pt x="311148" y="213292"/>
                    </a:lnTo>
                    <a:lnTo>
                      <a:pt x="355600" y="264092"/>
                    </a:lnTo>
                    <a:lnTo>
                      <a:pt x="349248" y="435542"/>
                    </a:lnTo>
                    <a:lnTo>
                      <a:pt x="190496" y="511742"/>
                    </a:lnTo>
                    <a:lnTo>
                      <a:pt x="120648" y="435542"/>
                    </a:lnTo>
                    <a:lnTo>
                      <a:pt x="25400" y="416492"/>
                    </a:lnTo>
                    <a:lnTo>
                      <a:pt x="0" y="346642"/>
                    </a:lnTo>
                    <a:lnTo>
                      <a:pt x="38096" y="327592"/>
                    </a:lnTo>
                    <a:lnTo>
                      <a:pt x="38096" y="238692"/>
                    </a:lnTo>
                    <a:lnTo>
                      <a:pt x="63496" y="168842"/>
                    </a:lnTo>
                    <a:lnTo>
                      <a:pt x="120648" y="149792"/>
                    </a:lnTo>
                    <a:lnTo>
                      <a:pt x="228600" y="92642"/>
                    </a:lnTo>
                    <a:lnTo>
                      <a:pt x="26830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4" name="フリーフォーム: 図形 733">
                <a:extLst>
                  <a:ext uri="{FF2B5EF4-FFF2-40B4-BE49-F238E27FC236}">
                    <a16:creationId xmlns:a16="http://schemas.microsoft.com/office/drawing/2014/main" id="{198FD757-6E04-4BB1-8480-769F15AD4D30}"/>
                  </a:ext>
                </a:extLst>
              </p:cNvPr>
              <p:cNvSpPr/>
              <p:nvPr/>
            </p:nvSpPr>
            <p:spPr>
              <a:xfrm>
                <a:off x="37744400" y="26936700"/>
                <a:ext cx="386080" cy="239884"/>
              </a:xfrm>
              <a:custGeom>
                <a:avLst/>
                <a:gdLst>
                  <a:gd name="connsiteX0" fmla="*/ 254000 w 386080"/>
                  <a:gd name="connsiteY0" fmla="*/ 0 h 239884"/>
                  <a:gd name="connsiteX1" fmla="*/ 359072 w 386080"/>
                  <a:gd name="connsiteY1" fmla="*/ 10776 h 239884"/>
                  <a:gd name="connsiteX2" fmla="*/ 355600 w 386080"/>
                  <a:gd name="connsiteY2" fmla="*/ 15240 h 239884"/>
                  <a:gd name="connsiteX3" fmla="*/ 386080 w 386080"/>
                  <a:gd name="connsiteY3" fmla="*/ 121920 h 239884"/>
                  <a:gd name="connsiteX4" fmla="*/ 371336 w 386080"/>
                  <a:gd name="connsiteY4" fmla="*/ 239884 h 239884"/>
                  <a:gd name="connsiteX5" fmla="*/ 215900 w 386080"/>
                  <a:gd name="connsiteY5" fmla="*/ 234950 h 239884"/>
                  <a:gd name="connsiteX6" fmla="*/ 0 w 386080"/>
                  <a:gd name="connsiteY6" fmla="*/ 120650 h 239884"/>
                  <a:gd name="connsiteX7" fmla="*/ 38100 w 386080"/>
                  <a:gd name="connsiteY7" fmla="*/ 76200 h 239884"/>
                  <a:gd name="connsiteX8" fmla="*/ 177800 w 386080"/>
                  <a:gd name="connsiteY8" fmla="*/ 57150 h 239884"/>
                  <a:gd name="connsiteX9" fmla="*/ 254000 w 386080"/>
                  <a:gd name="connsiteY9" fmla="*/ 0 h 2398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6080" h="239884">
                    <a:moveTo>
                      <a:pt x="254000" y="0"/>
                    </a:moveTo>
                    <a:lnTo>
                      <a:pt x="359072" y="10776"/>
                    </a:lnTo>
                    <a:lnTo>
                      <a:pt x="355600" y="15240"/>
                    </a:lnTo>
                    <a:lnTo>
                      <a:pt x="386080" y="121920"/>
                    </a:lnTo>
                    <a:lnTo>
                      <a:pt x="371336" y="239884"/>
                    </a:lnTo>
                    <a:lnTo>
                      <a:pt x="215900" y="234950"/>
                    </a:lnTo>
                    <a:lnTo>
                      <a:pt x="0" y="120650"/>
                    </a:lnTo>
                    <a:lnTo>
                      <a:pt x="38100" y="76200"/>
                    </a:lnTo>
                    <a:lnTo>
                      <a:pt x="177800" y="57150"/>
                    </a:lnTo>
                    <a:lnTo>
                      <a:pt x="2540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5" name="フリーフォーム: 図形 734">
                <a:extLst>
                  <a:ext uri="{FF2B5EF4-FFF2-40B4-BE49-F238E27FC236}">
                    <a16:creationId xmlns:a16="http://schemas.microsoft.com/office/drawing/2014/main" id="{56179D35-C2EF-4699-9AF2-3EF555620E05}"/>
                  </a:ext>
                </a:extLst>
              </p:cNvPr>
              <p:cNvSpPr/>
              <p:nvPr/>
            </p:nvSpPr>
            <p:spPr>
              <a:xfrm>
                <a:off x="37674552" y="27292380"/>
                <a:ext cx="768348" cy="472996"/>
              </a:xfrm>
              <a:custGeom>
                <a:avLst/>
                <a:gdLst>
                  <a:gd name="connsiteX0" fmla="*/ 593200 w 768348"/>
                  <a:gd name="connsiteY0" fmla="*/ 0 h 472996"/>
                  <a:gd name="connsiteX1" fmla="*/ 663572 w 768348"/>
                  <a:gd name="connsiteY1" fmla="*/ 51608 h 472996"/>
                  <a:gd name="connsiteX2" fmla="*/ 663572 w 768348"/>
                  <a:gd name="connsiteY2" fmla="*/ 130096 h 472996"/>
                  <a:gd name="connsiteX3" fmla="*/ 720724 w 768348"/>
                  <a:gd name="connsiteY3" fmla="*/ 177720 h 472996"/>
                  <a:gd name="connsiteX4" fmla="*/ 768348 w 768348"/>
                  <a:gd name="connsiteY4" fmla="*/ 215820 h 472996"/>
                  <a:gd name="connsiteX5" fmla="*/ 720724 w 768348"/>
                  <a:gd name="connsiteY5" fmla="*/ 349170 h 472996"/>
                  <a:gd name="connsiteX6" fmla="*/ 606424 w 768348"/>
                  <a:gd name="connsiteY6" fmla="*/ 349170 h 472996"/>
                  <a:gd name="connsiteX7" fmla="*/ 577848 w 768348"/>
                  <a:gd name="connsiteY7" fmla="*/ 387270 h 472996"/>
                  <a:gd name="connsiteX8" fmla="*/ 568324 w 768348"/>
                  <a:gd name="connsiteY8" fmla="*/ 472996 h 472996"/>
                  <a:gd name="connsiteX9" fmla="*/ 358772 w 768348"/>
                  <a:gd name="connsiteY9" fmla="*/ 472996 h 472996"/>
                  <a:gd name="connsiteX10" fmla="*/ 358772 w 768348"/>
                  <a:gd name="connsiteY10" fmla="*/ 349170 h 472996"/>
                  <a:gd name="connsiteX11" fmla="*/ 311148 w 768348"/>
                  <a:gd name="connsiteY11" fmla="*/ 301544 h 472996"/>
                  <a:gd name="connsiteX12" fmla="*/ 254000 w 768348"/>
                  <a:gd name="connsiteY12" fmla="*/ 320596 h 472996"/>
                  <a:gd name="connsiteX13" fmla="*/ 196848 w 768348"/>
                  <a:gd name="connsiteY13" fmla="*/ 301544 h 472996"/>
                  <a:gd name="connsiteX14" fmla="*/ 44448 w 768348"/>
                  <a:gd name="connsiteY14" fmla="*/ 311070 h 472996"/>
                  <a:gd name="connsiteX15" fmla="*/ 23000 w 768348"/>
                  <a:gd name="connsiteY15" fmla="*/ 332516 h 472996"/>
                  <a:gd name="connsiteX16" fmla="*/ 0 w 768348"/>
                  <a:gd name="connsiteY16" fmla="*/ 152320 h 472996"/>
                  <a:gd name="connsiteX17" fmla="*/ 184148 w 768348"/>
                  <a:gd name="connsiteY17" fmla="*/ 25320 h 472996"/>
                  <a:gd name="connsiteX18" fmla="*/ 285748 w 768348"/>
                  <a:gd name="connsiteY18" fmla="*/ 25320 h 472996"/>
                  <a:gd name="connsiteX19" fmla="*/ 593200 w 768348"/>
                  <a:gd name="connsiteY19" fmla="*/ 0 h 4729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68348" h="472996">
                    <a:moveTo>
                      <a:pt x="593200" y="0"/>
                    </a:moveTo>
                    <a:lnTo>
                      <a:pt x="663572" y="51608"/>
                    </a:lnTo>
                    <a:lnTo>
                      <a:pt x="663572" y="130096"/>
                    </a:lnTo>
                    <a:lnTo>
                      <a:pt x="720724" y="177720"/>
                    </a:lnTo>
                    <a:lnTo>
                      <a:pt x="768348" y="215820"/>
                    </a:lnTo>
                    <a:lnTo>
                      <a:pt x="720724" y="349170"/>
                    </a:lnTo>
                    <a:lnTo>
                      <a:pt x="606424" y="349170"/>
                    </a:lnTo>
                    <a:lnTo>
                      <a:pt x="577848" y="387270"/>
                    </a:lnTo>
                    <a:lnTo>
                      <a:pt x="568324" y="472996"/>
                    </a:lnTo>
                    <a:lnTo>
                      <a:pt x="358772" y="472996"/>
                    </a:lnTo>
                    <a:lnTo>
                      <a:pt x="358772" y="349170"/>
                    </a:lnTo>
                    <a:lnTo>
                      <a:pt x="311148" y="301544"/>
                    </a:lnTo>
                    <a:lnTo>
                      <a:pt x="254000" y="320596"/>
                    </a:lnTo>
                    <a:lnTo>
                      <a:pt x="196848" y="301544"/>
                    </a:lnTo>
                    <a:lnTo>
                      <a:pt x="44448" y="311070"/>
                    </a:lnTo>
                    <a:lnTo>
                      <a:pt x="23000" y="332516"/>
                    </a:lnTo>
                    <a:lnTo>
                      <a:pt x="0" y="152320"/>
                    </a:lnTo>
                    <a:lnTo>
                      <a:pt x="184148" y="25320"/>
                    </a:lnTo>
                    <a:lnTo>
                      <a:pt x="285748" y="25320"/>
                    </a:lnTo>
                    <a:lnTo>
                      <a:pt x="5932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EF2D06B2-FB19-4F23-ACC6-7794E5860037}"/>
                  </a:ext>
                </a:extLst>
              </p:cNvPr>
              <p:cNvSpPr/>
              <p:nvPr/>
            </p:nvSpPr>
            <p:spPr>
              <a:xfrm>
                <a:off x="35629848" y="27381200"/>
                <a:ext cx="1241428" cy="1525158"/>
              </a:xfrm>
              <a:custGeom>
                <a:avLst/>
                <a:gdLst>
                  <a:gd name="connsiteX0" fmla="*/ 908052 w 1241428"/>
                  <a:gd name="connsiteY0" fmla="*/ 0 h 1525158"/>
                  <a:gd name="connsiteX1" fmla="*/ 1054104 w 1241428"/>
                  <a:gd name="connsiteY1" fmla="*/ 234950 h 1525158"/>
                  <a:gd name="connsiteX2" fmla="*/ 1085852 w 1241428"/>
                  <a:gd name="connsiteY2" fmla="*/ 457200 h 1525158"/>
                  <a:gd name="connsiteX3" fmla="*/ 1092200 w 1241428"/>
                  <a:gd name="connsiteY3" fmla="*/ 673100 h 1525158"/>
                  <a:gd name="connsiteX4" fmla="*/ 1105520 w 1241428"/>
                  <a:gd name="connsiteY4" fmla="*/ 677362 h 1525158"/>
                  <a:gd name="connsiteX5" fmla="*/ 1098552 w 1241428"/>
                  <a:gd name="connsiteY5" fmla="*/ 688976 h 1525158"/>
                  <a:gd name="connsiteX6" fmla="*/ 1108076 w 1241428"/>
                  <a:gd name="connsiteY6" fmla="*/ 727076 h 1525158"/>
                  <a:gd name="connsiteX7" fmla="*/ 1241428 w 1241428"/>
                  <a:gd name="connsiteY7" fmla="*/ 831850 h 1525158"/>
                  <a:gd name="connsiteX8" fmla="*/ 1089028 w 1241428"/>
                  <a:gd name="connsiteY8" fmla="*/ 984250 h 1525158"/>
                  <a:gd name="connsiteX9" fmla="*/ 1136652 w 1241428"/>
                  <a:gd name="connsiteY9" fmla="*/ 1022350 h 1525158"/>
                  <a:gd name="connsiteX10" fmla="*/ 1136652 w 1241428"/>
                  <a:gd name="connsiteY10" fmla="*/ 1136650 h 1525158"/>
                  <a:gd name="connsiteX11" fmla="*/ 1203328 w 1241428"/>
                  <a:gd name="connsiteY11" fmla="*/ 1260476 h 1525158"/>
                  <a:gd name="connsiteX12" fmla="*/ 1155704 w 1241428"/>
                  <a:gd name="connsiteY12" fmla="*/ 1327150 h 1525158"/>
                  <a:gd name="connsiteX13" fmla="*/ 1155704 w 1241428"/>
                  <a:gd name="connsiteY13" fmla="*/ 1403350 h 1525158"/>
                  <a:gd name="connsiteX14" fmla="*/ 1108076 w 1241428"/>
                  <a:gd name="connsiteY14" fmla="*/ 1498600 h 1525158"/>
                  <a:gd name="connsiteX15" fmla="*/ 1041400 w 1241428"/>
                  <a:gd name="connsiteY15" fmla="*/ 1479550 h 1525158"/>
                  <a:gd name="connsiteX16" fmla="*/ 1012896 w 1241428"/>
                  <a:gd name="connsiteY16" fmla="*/ 1525158 h 1525158"/>
                  <a:gd name="connsiteX17" fmla="*/ 844552 w 1241428"/>
                  <a:gd name="connsiteY17" fmla="*/ 1384300 h 1525158"/>
                  <a:gd name="connsiteX18" fmla="*/ 850904 w 1241428"/>
                  <a:gd name="connsiteY18" fmla="*/ 1231900 h 1525158"/>
                  <a:gd name="connsiteX19" fmla="*/ 787400 w 1241428"/>
                  <a:gd name="connsiteY19" fmla="*/ 1047750 h 1525158"/>
                  <a:gd name="connsiteX20" fmla="*/ 685800 w 1241428"/>
                  <a:gd name="connsiteY20" fmla="*/ 1035050 h 1525158"/>
                  <a:gd name="connsiteX21" fmla="*/ 685800 w 1241428"/>
                  <a:gd name="connsiteY21" fmla="*/ 800100 h 1525158"/>
                  <a:gd name="connsiteX22" fmla="*/ 476252 w 1241428"/>
                  <a:gd name="connsiteY22" fmla="*/ 723900 h 1525158"/>
                  <a:gd name="connsiteX23" fmla="*/ 425452 w 1241428"/>
                  <a:gd name="connsiteY23" fmla="*/ 781050 h 1525158"/>
                  <a:gd name="connsiteX24" fmla="*/ 336552 w 1241428"/>
                  <a:gd name="connsiteY24" fmla="*/ 723900 h 1525158"/>
                  <a:gd name="connsiteX25" fmla="*/ 304800 w 1241428"/>
                  <a:gd name="connsiteY25" fmla="*/ 736600 h 1525158"/>
                  <a:gd name="connsiteX26" fmla="*/ 215904 w 1241428"/>
                  <a:gd name="connsiteY26" fmla="*/ 723900 h 1525158"/>
                  <a:gd name="connsiteX27" fmla="*/ 101600 w 1241428"/>
                  <a:gd name="connsiteY27" fmla="*/ 641350 h 1525158"/>
                  <a:gd name="connsiteX28" fmla="*/ 0 w 1241428"/>
                  <a:gd name="connsiteY28" fmla="*/ 622300 h 1525158"/>
                  <a:gd name="connsiteX29" fmla="*/ 0 w 1241428"/>
                  <a:gd name="connsiteY29" fmla="*/ 584200 h 1525158"/>
                  <a:gd name="connsiteX30" fmla="*/ 57152 w 1241428"/>
                  <a:gd name="connsiteY30" fmla="*/ 527050 h 1525158"/>
                  <a:gd name="connsiteX31" fmla="*/ 57152 w 1241428"/>
                  <a:gd name="connsiteY31" fmla="*/ 482600 h 1525158"/>
                  <a:gd name="connsiteX32" fmla="*/ 120652 w 1241428"/>
                  <a:gd name="connsiteY32" fmla="*/ 419100 h 1525158"/>
                  <a:gd name="connsiteX33" fmla="*/ 184152 w 1241428"/>
                  <a:gd name="connsiteY33" fmla="*/ 425450 h 1525158"/>
                  <a:gd name="connsiteX34" fmla="*/ 165104 w 1241428"/>
                  <a:gd name="connsiteY34" fmla="*/ 298450 h 1525158"/>
                  <a:gd name="connsiteX35" fmla="*/ 247652 w 1241428"/>
                  <a:gd name="connsiteY35" fmla="*/ 298450 h 1525158"/>
                  <a:gd name="connsiteX36" fmla="*/ 304800 w 1241428"/>
                  <a:gd name="connsiteY36" fmla="*/ 273050 h 1525158"/>
                  <a:gd name="connsiteX37" fmla="*/ 349252 w 1241428"/>
                  <a:gd name="connsiteY37" fmla="*/ 273050 h 1525158"/>
                  <a:gd name="connsiteX38" fmla="*/ 336552 w 1241428"/>
                  <a:gd name="connsiteY38" fmla="*/ 374650 h 1525158"/>
                  <a:gd name="connsiteX39" fmla="*/ 298452 w 1241428"/>
                  <a:gd name="connsiteY39" fmla="*/ 444500 h 1525158"/>
                  <a:gd name="connsiteX40" fmla="*/ 469904 w 1241428"/>
                  <a:gd name="connsiteY40" fmla="*/ 431800 h 1525158"/>
                  <a:gd name="connsiteX41" fmla="*/ 508000 w 1241428"/>
                  <a:gd name="connsiteY41" fmla="*/ 355600 h 1525158"/>
                  <a:gd name="connsiteX42" fmla="*/ 787400 w 1241428"/>
                  <a:gd name="connsiteY42" fmla="*/ 184150 h 1525158"/>
                  <a:gd name="connsiteX43" fmla="*/ 850904 w 1241428"/>
                  <a:gd name="connsiteY43" fmla="*/ 50800 h 1525158"/>
                  <a:gd name="connsiteX44" fmla="*/ 908052 w 1241428"/>
                  <a:gd name="connsiteY44" fmla="*/ 0 h 1525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1241428" h="1525158">
                    <a:moveTo>
                      <a:pt x="908052" y="0"/>
                    </a:moveTo>
                    <a:lnTo>
                      <a:pt x="1054104" y="234950"/>
                    </a:lnTo>
                    <a:lnTo>
                      <a:pt x="1085852" y="457200"/>
                    </a:lnTo>
                    <a:lnTo>
                      <a:pt x="1092200" y="673100"/>
                    </a:lnTo>
                    <a:lnTo>
                      <a:pt x="1105520" y="677362"/>
                    </a:lnTo>
                    <a:lnTo>
                      <a:pt x="1098552" y="688976"/>
                    </a:lnTo>
                    <a:lnTo>
                      <a:pt x="1108076" y="727076"/>
                    </a:lnTo>
                    <a:lnTo>
                      <a:pt x="1241428" y="831850"/>
                    </a:lnTo>
                    <a:lnTo>
                      <a:pt x="1089028" y="984250"/>
                    </a:lnTo>
                    <a:lnTo>
                      <a:pt x="1136652" y="1022350"/>
                    </a:lnTo>
                    <a:lnTo>
                      <a:pt x="1136652" y="1136650"/>
                    </a:lnTo>
                    <a:lnTo>
                      <a:pt x="1203328" y="1260476"/>
                    </a:lnTo>
                    <a:lnTo>
                      <a:pt x="1155704" y="1327150"/>
                    </a:lnTo>
                    <a:lnTo>
                      <a:pt x="1155704" y="1403350"/>
                    </a:lnTo>
                    <a:lnTo>
                      <a:pt x="1108076" y="1498600"/>
                    </a:lnTo>
                    <a:lnTo>
                      <a:pt x="1041400" y="1479550"/>
                    </a:lnTo>
                    <a:lnTo>
                      <a:pt x="1012896" y="1525158"/>
                    </a:lnTo>
                    <a:lnTo>
                      <a:pt x="844552" y="1384300"/>
                    </a:lnTo>
                    <a:lnTo>
                      <a:pt x="850904" y="1231900"/>
                    </a:lnTo>
                    <a:lnTo>
                      <a:pt x="787400" y="1047750"/>
                    </a:lnTo>
                    <a:lnTo>
                      <a:pt x="685800" y="1035050"/>
                    </a:lnTo>
                    <a:lnTo>
                      <a:pt x="685800" y="800100"/>
                    </a:lnTo>
                    <a:lnTo>
                      <a:pt x="476252" y="723900"/>
                    </a:lnTo>
                    <a:lnTo>
                      <a:pt x="425452" y="781050"/>
                    </a:lnTo>
                    <a:lnTo>
                      <a:pt x="336552" y="723900"/>
                    </a:lnTo>
                    <a:lnTo>
                      <a:pt x="304800" y="736600"/>
                    </a:lnTo>
                    <a:lnTo>
                      <a:pt x="215904" y="723900"/>
                    </a:lnTo>
                    <a:lnTo>
                      <a:pt x="101600" y="641350"/>
                    </a:lnTo>
                    <a:lnTo>
                      <a:pt x="0" y="622300"/>
                    </a:lnTo>
                    <a:lnTo>
                      <a:pt x="0" y="584200"/>
                    </a:lnTo>
                    <a:lnTo>
                      <a:pt x="57152" y="527050"/>
                    </a:lnTo>
                    <a:lnTo>
                      <a:pt x="57152" y="482600"/>
                    </a:lnTo>
                    <a:lnTo>
                      <a:pt x="120652" y="419100"/>
                    </a:lnTo>
                    <a:lnTo>
                      <a:pt x="184152" y="425450"/>
                    </a:lnTo>
                    <a:lnTo>
                      <a:pt x="165104" y="298450"/>
                    </a:lnTo>
                    <a:lnTo>
                      <a:pt x="247652" y="298450"/>
                    </a:lnTo>
                    <a:lnTo>
                      <a:pt x="304800" y="273050"/>
                    </a:lnTo>
                    <a:lnTo>
                      <a:pt x="349252" y="273050"/>
                    </a:lnTo>
                    <a:lnTo>
                      <a:pt x="336552" y="374650"/>
                    </a:lnTo>
                    <a:lnTo>
                      <a:pt x="298452" y="444500"/>
                    </a:lnTo>
                    <a:lnTo>
                      <a:pt x="469904" y="431800"/>
                    </a:lnTo>
                    <a:lnTo>
                      <a:pt x="508000" y="355600"/>
                    </a:lnTo>
                    <a:lnTo>
                      <a:pt x="787400" y="184150"/>
                    </a:lnTo>
                    <a:lnTo>
                      <a:pt x="850904" y="50800"/>
                    </a:lnTo>
                    <a:lnTo>
                      <a:pt x="90805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22C2C08B-8110-4A8D-835D-701E03047F8D}"/>
                  </a:ext>
                </a:extLst>
              </p:cNvPr>
              <p:cNvSpPr/>
              <p:nvPr/>
            </p:nvSpPr>
            <p:spPr>
              <a:xfrm>
                <a:off x="34099500" y="27660600"/>
                <a:ext cx="869948" cy="730250"/>
              </a:xfrm>
              <a:custGeom>
                <a:avLst/>
                <a:gdLst>
                  <a:gd name="connsiteX0" fmla="*/ 323852 w 869948"/>
                  <a:gd name="connsiteY0" fmla="*/ 0 h 730250"/>
                  <a:gd name="connsiteX1" fmla="*/ 419100 w 869948"/>
                  <a:gd name="connsiteY1" fmla="*/ 38100 h 730250"/>
                  <a:gd name="connsiteX2" fmla="*/ 467508 w 869948"/>
                  <a:gd name="connsiteY2" fmla="*/ 30034 h 730250"/>
                  <a:gd name="connsiteX3" fmla="*/ 501652 w 869948"/>
                  <a:gd name="connsiteY3" fmla="*/ 88900 h 730250"/>
                  <a:gd name="connsiteX4" fmla="*/ 679452 w 869948"/>
                  <a:gd name="connsiteY4" fmla="*/ 139700 h 730250"/>
                  <a:gd name="connsiteX5" fmla="*/ 755652 w 869948"/>
                  <a:gd name="connsiteY5" fmla="*/ 273050 h 730250"/>
                  <a:gd name="connsiteX6" fmla="*/ 869948 w 869948"/>
                  <a:gd name="connsiteY6" fmla="*/ 304800 h 730250"/>
                  <a:gd name="connsiteX7" fmla="*/ 869948 w 869948"/>
                  <a:gd name="connsiteY7" fmla="*/ 393700 h 730250"/>
                  <a:gd name="connsiteX8" fmla="*/ 800100 w 869948"/>
                  <a:gd name="connsiteY8" fmla="*/ 419100 h 730250"/>
                  <a:gd name="connsiteX9" fmla="*/ 800100 w 869948"/>
                  <a:gd name="connsiteY9" fmla="*/ 508000 h 730250"/>
                  <a:gd name="connsiteX10" fmla="*/ 730252 w 869948"/>
                  <a:gd name="connsiteY10" fmla="*/ 558800 h 730250"/>
                  <a:gd name="connsiteX11" fmla="*/ 635000 w 869948"/>
                  <a:gd name="connsiteY11" fmla="*/ 552450 h 730250"/>
                  <a:gd name="connsiteX12" fmla="*/ 660400 w 869948"/>
                  <a:gd name="connsiteY12" fmla="*/ 698500 h 730250"/>
                  <a:gd name="connsiteX13" fmla="*/ 603252 w 869948"/>
                  <a:gd name="connsiteY13" fmla="*/ 730250 h 730250"/>
                  <a:gd name="connsiteX14" fmla="*/ 491516 w 869948"/>
                  <a:gd name="connsiteY14" fmla="*/ 697278 h 730250"/>
                  <a:gd name="connsiteX15" fmla="*/ 457200 w 869948"/>
                  <a:gd name="connsiteY15" fmla="*/ 628650 h 730250"/>
                  <a:gd name="connsiteX16" fmla="*/ 447676 w 869948"/>
                  <a:gd name="connsiteY16" fmla="*/ 571500 h 730250"/>
                  <a:gd name="connsiteX17" fmla="*/ 409576 w 869948"/>
                  <a:gd name="connsiteY17" fmla="*/ 533400 h 730250"/>
                  <a:gd name="connsiteX18" fmla="*/ 352424 w 869948"/>
                  <a:gd name="connsiteY18" fmla="*/ 552450 h 730250"/>
                  <a:gd name="connsiteX19" fmla="*/ 314324 w 869948"/>
                  <a:gd name="connsiteY19" fmla="*/ 476250 h 730250"/>
                  <a:gd name="connsiteX20" fmla="*/ 219076 w 869948"/>
                  <a:gd name="connsiteY20" fmla="*/ 476250 h 730250"/>
                  <a:gd name="connsiteX21" fmla="*/ 209548 w 869948"/>
                  <a:gd name="connsiteY21" fmla="*/ 390524 h 730250"/>
                  <a:gd name="connsiteX22" fmla="*/ 76200 w 869948"/>
                  <a:gd name="connsiteY22" fmla="*/ 390524 h 730250"/>
                  <a:gd name="connsiteX23" fmla="*/ 0 w 869948"/>
                  <a:gd name="connsiteY23" fmla="*/ 333376 h 730250"/>
                  <a:gd name="connsiteX24" fmla="*/ 38100 w 869948"/>
                  <a:gd name="connsiteY24" fmla="*/ 219076 h 730250"/>
                  <a:gd name="connsiteX25" fmla="*/ 114300 w 869948"/>
                  <a:gd name="connsiteY25" fmla="*/ 219076 h 730250"/>
                  <a:gd name="connsiteX26" fmla="*/ 152400 w 869948"/>
                  <a:gd name="connsiteY26" fmla="*/ 190500 h 730250"/>
                  <a:gd name="connsiteX27" fmla="*/ 142876 w 869948"/>
                  <a:gd name="connsiteY27" fmla="*/ 76200 h 730250"/>
                  <a:gd name="connsiteX28" fmla="*/ 209548 w 869948"/>
                  <a:gd name="connsiteY28" fmla="*/ 9524 h 730250"/>
                  <a:gd name="connsiteX29" fmla="*/ 323852 w 869948"/>
                  <a:gd name="connsiteY29" fmla="*/ 0 h 73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869948" h="730250">
                    <a:moveTo>
                      <a:pt x="323852" y="0"/>
                    </a:moveTo>
                    <a:lnTo>
                      <a:pt x="419100" y="38100"/>
                    </a:lnTo>
                    <a:lnTo>
                      <a:pt x="467508" y="30034"/>
                    </a:lnTo>
                    <a:lnTo>
                      <a:pt x="501652" y="88900"/>
                    </a:lnTo>
                    <a:lnTo>
                      <a:pt x="679452" y="139700"/>
                    </a:lnTo>
                    <a:lnTo>
                      <a:pt x="755652" y="273050"/>
                    </a:lnTo>
                    <a:lnTo>
                      <a:pt x="869948" y="304800"/>
                    </a:lnTo>
                    <a:lnTo>
                      <a:pt x="869948" y="393700"/>
                    </a:lnTo>
                    <a:lnTo>
                      <a:pt x="800100" y="419100"/>
                    </a:lnTo>
                    <a:lnTo>
                      <a:pt x="800100" y="508000"/>
                    </a:lnTo>
                    <a:lnTo>
                      <a:pt x="730252" y="558800"/>
                    </a:lnTo>
                    <a:lnTo>
                      <a:pt x="635000" y="552450"/>
                    </a:lnTo>
                    <a:lnTo>
                      <a:pt x="660400" y="698500"/>
                    </a:lnTo>
                    <a:lnTo>
                      <a:pt x="603252" y="730250"/>
                    </a:lnTo>
                    <a:lnTo>
                      <a:pt x="491516" y="697278"/>
                    </a:lnTo>
                    <a:lnTo>
                      <a:pt x="457200" y="628650"/>
                    </a:lnTo>
                    <a:lnTo>
                      <a:pt x="447676" y="571500"/>
                    </a:lnTo>
                    <a:lnTo>
                      <a:pt x="409576" y="533400"/>
                    </a:lnTo>
                    <a:lnTo>
                      <a:pt x="352424" y="552450"/>
                    </a:lnTo>
                    <a:lnTo>
                      <a:pt x="314324" y="476250"/>
                    </a:lnTo>
                    <a:lnTo>
                      <a:pt x="219076" y="476250"/>
                    </a:lnTo>
                    <a:lnTo>
                      <a:pt x="209548" y="390524"/>
                    </a:lnTo>
                    <a:lnTo>
                      <a:pt x="76200" y="390524"/>
                    </a:lnTo>
                    <a:lnTo>
                      <a:pt x="0" y="333376"/>
                    </a:lnTo>
                    <a:lnTo>
                      <a:pt x="38100" y="219076"/>
                    </a:lnTo>
                    <a:lnTo>
                      <a:pt x="114300" y="219076"/>
                    </a:lnTo>
                    <a:lnTo>
                      <a:pt x="152400" y="190500"/>
                    </a:lnTo>
                    <a:lnTo>
                      <a:pt x="142876" y="76200"/>
                    </a:lnTo>
                    <a:lnTo>
                      <a:pt x="209548" y="9524"/>
                    </a:lnTo>
                    <a:lnTo>
                      <a:pt x="32385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E6186D9A-7966-4D0C-80E6-4045E1E9C900}"/>
                  </a:ext>
                </a:extLst>
              </p:cNvPr>
              <p:cNvSpPr/>
              <p:nvPr/>
            </p:nvSpPr>
            <p:spPr>
              <a:xfrm>
                <a:off x="35198048" y="28575000"/>
                <a:ext cx="1425576" cy="1491734"/>
              </a:xfrm>
              <a:custGeom>
                <a:avLst/>
                <a:gdLst>
                  <a:gd name="connsiteX0" fmla="*/ 355600 w 1425576"/>
                  <a:gd name="connsiteY0" fmla="*/ 0 h 1491734"/>
                  <a:gd name="connsiteX1" fmla="*/ 400052 w 1425576"/>
                  <a:gd name="connsiteY1" fmla="*/ 57150 h 1491734"/>
                  <a:gd name="connsiteX2" fmla="*/ 425452 w 1425576"/>
                  <a:gd name="connsiteY2" fmla="*/ 196850 h 1491734"/>
                  <a:gd name="connsiteX3" fmla="*/ 425452 w 1425576"/>
                  <a:gd name="connsiteY3" fmla="*/ 336550 h 1491734"/>
                  <a:gd name="connsiteX4" fmla="*/ 431800 w 1425576"/>
                  <a:gd name="connsiteY4" fmla="*/ 400050 h 1491734"/>
                  <a:gd name="connsiteX5" fmla="*/ 596904 w 1425576"/>
                  <a:gd name="connsiteY5" fmla="*/ 488950 h 1491734"/>
                  <a:gd name="connsiteX6" fmla="*/ 552452 w 1425576"/>
                  <a:gd name="connsiteY6" fmla="*/ 571500 h 1491734"/>
                  <a:gd name="connsiteX7" fmla="*/ 641352 w 1425576"/>
                  <a:gd name="connsiteY7" fmla="*/ 742950 h 1491734"/>
                  <a:gd name="connsiteX8" fmla="*/ 723904 w 1425576"/>
                  <a:gd name="connsiteY8" fmla="*/ 755650 h 1491734"/>
                  <a:gd name="connsiteX9" fmla="*/ 736600 w 1425576"/>
                  <a:gd name="connsiteY9" fmla="*/ 831850 h 1491734"/>
                  <a:gd name="connsiteX10" fmla="*/ 831852 w 1425576"/>
                  <a:gd name="connsiteY10" fmla="*/ 857250 h 1491734"/>
                  <a:gd name="connsiteX11" fmla="*/ 946152 w 1425576"/>
                  <a:gd name="connsiteY11" fmla="*/ 609600 h 1491734"/>
                  <a:gd name="connsiteX12" fmla="*/ 1060452 w 1425576"/>
                  <a:gd name="connsiteY12" fmla="*/ 736600 h 1491734"/>
                  <a:gd name="connsiteX13" fmla="*/ 1238252 w 1425576"/>
                  <a:gd name="connsiteY13" fmla="*/ 660400 h 1491734"/>
                  <a:gd name="connsiteX14" fmla="*/ 1344848 w 1425576"/>
                  <a:gd name="connsiteY14" fmla="*/ 784186 h 1491734"/>
                  <a:gd name="connsiteX15" fmla="*/ 1339852 w 1425576"/>
                  <a:gd name="connsiteY15" fmla="*/ 819150 h 1491734"/>
                  <a:gd name="connsiteX16" fmla="*/ 1368428 w 1425576"/>
                  <a:gd name="connsiteY16" fmla="*/ 876300 h 1491734"/>
                  <a:gd name="connsiteX17" fmla="*/ 1358904 w 1425576"/>
                  <a:gd name="connsiteY17" fmla="*/ 923924 h 1491734"/>
                  <a:gd name="connsiteX18" fmla="*/ 1425576 w 1425576"/>
                  <a:gd name="connsiteY18" fmla="*/ 981076 h 1491734"/>
                  <a:gd name="connsiteX19" fmla="*/ 1397000 w 1425576"/>
                  <a:gd name="connsiteY19" fmla="*/ 1104900 h 1491734"/>
                  <a:gd name="connsiteX20" fmla="*/ 1263652 w 1425576"/>
                  <a:gd name="connsiteY20" fmla="*/ 1123950 h 1491734"/>
                  <a:gd name="connsiteX21" fmla="*/ 1254128 w 1425576"/>
                  <a:gd name="connsiteY21" fmla="*/ 1190624 h 1491734"/>
                  <a:gd name="connsiteX22" fmla="*/ 1177928 w 1425576"/>
                  <a:gd name="connsiteY22" fmla="*/ 1162050 h 1491734"/>
                  <a:gd name="connsiteX23" fmla="*/ 1082676 w 1425576"/>
                  <a:gd name="connsiteY23" fmla="*/ 1209676 h 1491734"/>
                  <a:gd name="connsiteX24" fmla="*/ 1044576 w 1425576"/>
                  <a:gd name="connsiteY24" fmla="*/ 1314450 h 1491734"/>
                  <a:gd name="connsiteX25" fmla="*/ 949328 w 1425576"/>
                  <a:gd name="connsiteY25" fmla="*/ 1343024 h 1491734"/>
                  <a:gd name="connsiteX26" fmla="*/ 901704 w 1425576"/>
                  <a:gd name="connsiteY26" fmla="*/ 1400176 h 1491734"/>
                  <a:gd name="connsiteX27" fmla="*/ 777876 w 1425576"/>
                  <a:gd name="connsiteY27" fmla="*/ 1428750 h 1491734"/>
                  <a:gd name="connsiteX28" fmla="*/ 749304 w 1425576"/>
                  <a:gd name="connsiteY28" fmla="*/ 1476376 h 1491734"/>
                  <a:gd name="connsiteX29" fmla="*/ 657144 w 1425576"/>
                  <a:gd name="connsiteY29" fmla="*/ 1491734 h 1491734"/>
                  <a:gd name="connsiteX30" fmla="*/ 647704 w 1425576"/>
                  <a:gd name="connsiteY30" fmla="*/ 1435100 h 1491734"/>
                  <a:gd name="connsiteX31" fmla="*/ 584200 w 1425576"/>
                  <a:gd name="connsiteY31" fmla="*/ 1397000 h 1491734"/>
                  <a:gd name="connsiteX32" fmla="*/ 527052 w 1425576"/>
                  <a:gd name="connsiteY32" fmla="*/ 1365250 h 1491734"/>
                  <a:gd name="connsiteX33" fmla="*/ 539752 w 1425576"/>
                  <a:gd name="connsiteY33" fmla="*/ 1282700 h 1491734"/>
                  <a:gd name="connsiteX34" fmla="*/ 666752 w 1425576"/>
                  <a:gd name="connsiteY34" fmla="*/ 1244600 h 1491734"/>
                  <a:gd name="connsiteX35" fmla="*/ 730252 w 1425576"/>
                  <a:gd name="connsiteY35" fmla="*/ 1181100 h 1491734"/>
                  <a:gd name="connsiteX36" fmla="*/ 742952 w 1425576"/>
                  <a:gd name="connsiteY36" fmla="*/ 1104900 h 1491734"/>
                  <a:gd name="connsiteX37" fmla="*/ 647704 w 1425576"/>
                  <a:gd name="connsiteY37" fmla="*/ 1092200 h 1491734"/>
                  <a:gd name="connsiteX38" fmla="*/ 565152 w 1425576"/>
                  <a:gd name="connsiteY38" fmla="*/ 965200 h 1491734"/>
                  <a:gd name="connsiteX39" fmla="*/ 311152 w 1425576"/>
                  <a:gd name="connsiteY39" fmla="*/ 857250 h 1491734"/>
                  <a:gd name="connsiteX40" fmla="*/ 234952 w 1425576"/>
                  <a:gd name="connsiteY40" fmla="*/ 882650 h 1491734"/>
                  <a:gd name="connsiteX41" fmla="*/ 241304 w 1425576"/>
                  <a:gd name="connsiteY41" fmla="*/ 730250 h 1491734"/>
                  <a:gd name="connsiteX42" fmla="*/ 165104 w 1425576"/>
                  <a:gd name="connsiteY42" fmla="*/ 711200 h 1491734"/>
                  <a:gd name="connsiteX43" fmla="*/ 146052 w 1425576"/>
                  <a:gd name="connsiteY43" fmla="*/ 635000 h 1491734"/>
                  <a:gd name="connsiteX44" fmla="*/ 171452 w 1425576"/>
                  <a:gd name="connsiteY44" fmla="*/ 520700 h 1491734"/>
                  <a:gd name="connsiteX45" fmla="*/ 69852 w 1425576"/>
                  <a:gd name="connsiteY45" fmla="*/ 476250 h 1491734"/>
                  <a:gd name="connsiteX46" fmla="*/ 0 w 1425576"/>
                  <a:gd name="connsiteY46" fmla="*/ 323850 h 1491734"/>
                  <a:gd name="connsiteX47" fmla="*/ 57152 w 1425576"/>
                  <a:gd name="connsiteY47" fmla="*/ 266700 h 1491734"/>
                  <a:gd name="connsiteX48" fmla="*/ 152400 w 1425576"/>
                  <a:gd name="connsiteY48" fmla="*/ 152400 h 1491734"/>
                  <a:gd name="connsiteX49" fmla="*/ 292104 w 1425576"/>
                  <a:gd name="connsiteY49" fmla="*/ 82550 h 1491734"/>
                  <a:gd name="connsiteX50" fmla="*/ 355600 w 1425576"/>
                  <a:gd name="connsiteY50" fmla="*/ 0 h 149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425576" h="1491734">
                    <a:moveTo>
                      <a:pt x="355600" y="0"/>
                    </a:moveTo>
                    <a:lnTo>
                      <a:pt x="400052" y="57150"/>
                    </a:lnTo>
                    <a:lnTo>
                      <a:pt x="425452" y="196850"/>
                    </a:lnTo>
                    <a:lnTo>
                      <a:pt x="425452" y="336550"/>
                    </a:lnTo>
                    <a:lnTo>
                      <a:pt x="431800" y="400050"/>
                    </a:lnTo>
                    <a:lnTo>
                      <a:pt x="596904" y="488950"/>
                    </a:lnTo>
                    <a:lnTo>
                      <a:pt x="552452" y="571500"/>
                    </a:lnTo>
                    <a:lnTo>
                      <a:pt x="641352" y="742950"/>
                    </a:lnTo>
                    <a:lnTo>
                      <a:pt x="723904" y="755650"/>
                    </a:lnTo>
                    <a:lnTo>
                      <a:pt x="736600" y="831850"/>
                    </a:lnTo>
                    <a:lnTo>
                      <a:pt x="831852" y="857250"/>
                    </a:lnTo>
                    <a:lnTo>
                      <a:pt x="946152" y="609600"/>
                    </a:lnTo>
                    <a:lnTo>
                      <a:pt x="1060452" y="736600"/>
                    </a:lnTo>
                    <a:lnTo>
                      <a:pt x="1238252" y="660400"/>
                    </a:lnTo>
                    <a:lnTo>
                      <a:pt x="1344848" y="784186"/>
                    </a:lnTo>
                    <a:lnTo>
                      <a:pt x="1339852" y="819150"/>
                    </a:lnTo>
                    <a:lnTo>
                      <a:pt x="1368428" y="876300"/>
                    </a:lnTo>
                    <a:lnTo>
                      <a:pt x="1358904" y="923924"/>
                    </a:lnTo>
                    <a:lnTo>
                      <a:pt x="1425576" y="981076"/>
                    </a:lnTo>
                    <a:lnTo>
                      <a:pt x="1397000" y="1104900"/>
                    </a:lnTo>
                    <a:lnTo>
                      <a:pt x="1263652" y="1123950"/>
                    </a:lnTo>
                    <a:lnTo>
                      <a:pt x="1254128" y="1190624"/>
                    </a:lnTo>
                    <a:lnTo>
                      <a:pt x="1177928" y="1162050"/>
                    </a:lnTo>
                    <a:lnTo>
                      <a:pt x="1082676" y="1209676"/>
                    </a:lnTo>
                    <a:lnTo>
                      <a:pt x="1044576" y="1314450"/>
                    </a:lnTo>
                    <a:lnTo>
                      <a:pt x="949328" y="1343024"/>
                    </a:lnTo>
                    <a:lnTo>
                      <a:pt x="901704" y="1400176"/>
                    </a:lnTo>
                    <a:lnTo>
                      <a:pt x="777876" y="1428750"/>
                    </a:lnTo>
                    <a:lnTo>
                      <a:pt x="749304" y="1476376"/>
                    </a:lnTo>
                    <a:lnTo>
                      <a:pt x="657144" y="1491734"/>
                    </a:lnTo>
                    <a:lnTo>
                      <a:pt x="647704" y="1435100"/>
                    </a:lnTo>
                    <a:lnTo>
                      <a:pt x="584200" y="1397000"/>
                    </a:lnTo>
                    <a:lnTo>
                      <a:pt x="527052" y="1365250"/>
                    </a:lnTo>
                    <a:lnTo>
                      <a:pt x="539752" y="1282700"/>
                    </a:lnTo>
                    <a:lnTo>
                      <a:pt x="666752" y="1244600"/>
                    </a:lnTo>
                    <a:lnTo>
                      <a:pt x="730252" y="1181100"/>
                    </a:lnTo>
                    <a:lnTo>
                      <a:pt x="742952" y="1104900"/>
                    </a:lnTo>
                    <a:lnTo>
                      <a:pt x="647704" y="1092200"/>
                    </a:lnTo>
                    <a:lnTo>
                      <a:pt x="565152" y="965200"/>
                    </a:lnTo>
                    <a:lnTo>
                      <a:pt x="311152" y="857250"/>
                    </a:lnTo>
                    <a:lnTo>
                      <a:pt x="234952" y="882650"/>
                    </a:lnTo>
                    <a:lnTo>
                      <a:pt x="241304" y="730250"/>
                    </a:lnTo>
                    <a:lnTo>
                      <a:pt x="165104" y="711200"/>
                    </a:lnTo>
                    <a:lnTo>
                      <a:pt x="146052" y="635000"/>
                    </a:lnTo>
                    <a:lnTo>
                      <a:pt x="171452" y="520700"/>
                    </a:lnTo>
                    <a:lnTo>
                      <a:pt x="69852" y="476250"/>
                    </a:lnTo>
                    <a:lnTo>
                      <a:pt x="0" y="323850"/>
                    </a:lnTo>
                    <a:lnTo>
                      <a:pt x="57152" y="266700"/>
                    </a:lnTo>
                    <a:lnTo>
                      <a:pt x="152400" y="152400"/>
                    </a:lnTo>
                    <a:lnTo>
                      <a:pt x="292104" y="82550"/>
                    </a:lnTo>
                    <a:lnTo>
                      <a:pt x="3556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DF2F6547-A4FC-4790-812A-D18C0F60D167}"/>
                  </a:ext>
                </a:extLst>
              </p:cNvPr>
              <p:cNvSpPr/>
              <p:nvPr/>
            </p:nvSpPr>
            <p:spPr>
              <a:xfrm>
                <a:off x="34878912" y="29557134"/>
                <a:ext cx="344536" cy="472016"/>
              </a:xfrm>
              <a:custGeom>
                <a:avLst/>
                <a:gdLst>
                  <a:gd name="connsiteX0" fmla="*/ 172560 w 344536"/>
                  <a:gd name="connsiteY0" fmla="*/ 0 h 472016"/>
                  <a:gd name="connsiteX1" fmla="*/ 185788 w 344536"/>
                  <a:gd name="connsiteY1" fmla="*/ 8466 h 472016"/>
                  <a:gd name="connsiteX2" fmla="*/ 217536 w 344536"/>
                  <a:gd name="connsiteY2" fmla="*/ 148166 h 472016"/>
                  <a:gd name="connsiteX3" fmla="*/ 344536 w 344536"/>
                  <a:gd name="connsiteY3" fmla="*/ 211666 h 472016"/>
                  <a:gd name="connsiteX4" fmla="*/ 261988 w 344536"/>
                  <a:gd name="connsiteY4" fmla="*/ 446616 h 472016"/>
                  <a:gd name="connsiteX5" fmla="*/ 185788 w 344536"/>
                  <a:gd name="connsiteY5" fmla="*/ 472016 h 472016"/>
                  <a:gd name="connsiteX6" fmla="*/ 173088 w 344536"/>
                  <a:gd name="connsiteY6" fmla="*/ 414866 h 472016"/>
                  <a:gd name="connsiteX7" fmla="*/ 0 w 344536"/>
                  <a:gd name="connsiteY7" fmla="*/ 295034 h 472016"/>
                  <a:gd name="connsiteX8" fmla="*/ 39736 w 344536"/>
                  <a:gd name="connsiteY8" fmla="*/ 275166 h 472016"/>
                  <a:gd name="connsiteX9" fmla="*/ 49264 w 344536"/>
                  <a:gd name="connsiteY9" fmla="*/ 113242 h 472016"/>
                  <a:gd name="connsiteX10" fmla="*/ 1640 w 344536"/>
                  <a:gd name="connsiteY10" fmla="*/ 17990 h 472016"/>
                  <a:gd name="connsiteX11" fmla="*/ 172560 w 344536"/>
                  <a:gd name="connsiteY11" fmla="*/ 0 h 472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4536" h="472016">
                    <a:moveTo>
                      <a:pt x="172560" y="0"/>
                    </a:moveTo>
                    <a:lnTo>
                      <a:pt x="185788" y="8466"/>
                    </a:lnTo>
                    <a:lnTo>
                      <a:pt x="217536" y="148166"/>
                    </a:lnTo>
                    <a:lnTo>
                      <a:pt x="344536" y="211666"/>
                    </a:lnTo>
                    <a:lnTo>
                      <a:pt x="261988" y="446616"/>
                    </a:lnTo>
                    <a:lnTo>
                      <a:pt x="185788" y="472016"/>
                    </a:lnTo>
                    <a:lnTo>
                      <a:pt x="173088" y="414866"/>
                    </a:lnTo>
                    <a:lnTo>
                      <a:pt x="0" y="295034"/>
                    </a:lnTo>
                    <a:lnTo>
                      <a:pt x="39736" y="275166"/>
                    </a:lnTo>
                    <a:lnTo>
                      <a:pt x="49264" y="113242"/>
                    </a:lnTo>
                    <a:lnTo>
                      <a:pt x="1640" y="17990"/>
                    </a:lnTo>
                    <a:lnTo>
                      <a:pt x="17256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B1C35E57-2148-43D4-8D8E-C04C4AF5A4A8}"/>
                  </a:ext>
                </a:extLst>
              </p:cNvPr>
              <p:cNvSpPr/>
              <p:nvPr/>
            </p:nvSpPr>
            <p:spPr>
              <a:xfrm>
                <a:off x="37061776" y="25629326"/>
                <a:ext cx="500080" cy="539024"/>
              </a:xfrm>
              <a:custGeom>
                <a:avLst/>
                <a:gdLst>
                  <a:gd name="connsiteX0" fmla="*/ 329748 w 500080"/>
                  <a:gd name="connsiteY0" fmla="*/ 0 h 539024"/>
                  <a:gd name="connsiteX1" fmla="*/ 329564 w 500080"/>
                  <a:gd name="connsiteY1" fmla="*/ 4354 h 539024"/>
                  <a:gd name="connsiteX2" fmla="*/ 474344 w 500080"/>
                  <a:gd name="connsiteY2" fmla="*/ 57694 h 539024"/>
                  <a:gd name="connsiteX3" fmla="*/ 500080 w 500080"/>
                  <a:gd name="connsiteY3" fmla="*/ 90782 h 539024"/>
                  <a:gd name="connsiteX4" fmla="*/ 460376 w 500080"/>
                  <a:gd name="connsiteY4" fmla="*/ 183424 h 539024"/>
                  <a:gd name="connsiteX5" fmla="*/ 352424 w 500080"/>
                  <a:gd name="connsiteY5" fmla="*/ 240574 h 539024"/>
                  <a:gd name="connsiteX6" fmla="*/ 295272 w 500080"/>
                  <a:gd name="connsiteY6" fmla="*/ 259624 h 539024"/>
                  <a:gd name="connsiteX7" fmla="*/ 269872 w 500080"/>
                  <a:gd name="connsiteY7" fmla="*/ 329474 h 539024"/>
                  <a:gd name="connsiteX8" fmla="*/ 269872 w 500080"/>
                  <a:gd name="connsiteY8" fmla="*/ 418374 h 539024"/>
                  <a:gd name="connsiteX9" fmla="*/ 231776 w 500080"/>
                  <a:gd name="connsiteY9" fmla="*/ 437424 h 539024"/>
                  <a:gd name="connsiteX10" fmla="*/ 257176 w 500080"/>
                  <a:gd name="connsiteY10" fmla="*/ 507274 h 539024"/>
                  <a:gd name="connsiteX11" fmla="*/ 258556 w 500080"/>
                  <a:gd name="connsiteY11" fmla="*/ 507550 h 539024"/>
                  <a:gd name="connsiteX12" fmla="*/ 234948 w 500080"/>
                  <a:gd name="connsiteY12" fmla="*/ 539024 h 539024"/>
                  <a:gd name="connsiteX13" fmla="*/ 155576 w 500080"/>
                  <a:gd name="connsiteY13" fmla="*/ 513624 h 539024"/>
                  <a:gd name="connsiteX14" fmla="*/ 123824 w 500080"/>
                  <a:gd name="connsiteY14" fmla="*/ 456474 h 539024"/>
                  <a:gd name="connsiteX15" fmla="*/ 101600 w 500080"/>
                  <a:gd name="connsiteY15" fmla="*/ 494574 h 539024"/>
                  <a:gd name="connsiteX16" fmla="*/ 66672 w 500080"/>
                  <a:gd name="connsiteY16" fmla="*/ 488224 h 539024"/>
                  <a:gd name="connsiteX17" fmla="*/ 0 w 500080"/>
                  <a:gd name="connsiteY17" fmla="*/ 456474 h 539024"/>
                  <a:gd name="connsiteX18" fmla="*/ 73024 w 500080"/>
                  <a:gd name="connsiteY18" fmla="*/ 408850 h 539024"/>
                  <a:gd name="connsiteX19" fmla="*/ 79376 w 500080"/>
                  <a:gd name="connsiteY19" fmla="*/ 307250 h 539024"/>
                  <a:gd name="connsiteX20" fmla="*/ 9524 w 500080"/>
                  <a:gd name="connsiteY20" fmla="*/ 227874 h 539024"/>
                  <a:gd name="connsiteX21" fmla="*/ 0 w 500080"/>
                  <a:gd name="connsiteY21" fmla="*/ 196124 h 539024"/>
                  <a:gd name="connsiteX22" fmla="*/ 146048 w 500080"/>
                  <a:gd name="connsiteY22" fmla="*/ 135798 h 539024"/>
                  <a:gd name="connsiteX23" fmla="*/ 190500 w 500080"/>
                  <a:gd name="connsiteY23" fmla="*/ 27850 h 539024"/>
                  <a:gd name="connsiteX24" fmla="*/ 329748 w 500080"/>
                  <a:gd name="connsiteY24" fmla="*/ 0 h 539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00080" h="539024">
                    <a:moveTo>
                      <a:pt x="329748" y="0"/>
                    </a:moveTo>
                    <a:lnTo>
                      <a:pt x="329564" y="4354"/>
                    </a:lnTo>
                    <a:lnTo>
                      <a:pt x="474344" y="57694"/>
                    </a:lnTo>
                    <a:lnTo>
                      <a:pt x="500080" y="90782"/>
                    </a:lnTo>
                    <a:lnTo>
                      <a:pt x="460376" y="183424"/>
                    </a:lnTo>
                    <a:lnTo>
                      <a:pt x="352424" y="240574"/>
                    </a:lnTo>
                    <a:lnTo>
                      <a:pt x="295272" y="259624"/>
                    </a:lnTo>
                    <a:lnTo>
                      <a:pt x="269872" y="329474"/>
                    </a:lnTo>
                    <a:lnTo>
                      <a:pt x="269872" y="418374"/>
                    </a:lnTo>
                    <a:lnTo>
                      <a:pt x="231776" y="437424"/>
                    </a:lnTo>
                    <a:lnTo>
                      <a:pt x="257176" y="507274"/>
                    </a:lnTo>
                    <a:lnTo>
                      <a:pt x="258556" y="507550"/>
                    </a:lnTo>
                    <a:lnTo>
                      <a:pt x="234948" y="539024"/>
                    </a:lnTo>
                    <a:lnTo>
                      <a:pt x="155576" y="513624"/>
                    </a:lnTo>
                    <a:lnTo>
                      <a:pt x="123824" y="456474"/>
                    </a:lnTo>
                    <a:lnTo>
                      <a:pt x="101600" y="494574"/>
                    </a:lnTo>
                    <a:lnTo>
                      <a:pt x="66672" y="488224"/>
                    </a:lnTo>
                    <a:lnTo>
                      <a:pt x="0" y="456474"/>
                    </a:lnTo>
                    <a:lnTo>
                      <a:pt x="73024" y="408850"/>
                    </a:lnTo>
                    <a:lnTo>
                      <a:pt x="79376" y="307250"/>
                    </a:lnTo>
                    <a:lnTo>
                      <a:pt x="9524" y="227874"/>
                    </a:lnTo>
                    <a:lnTo>
                      <a:pt x="0" y="196124"/>
                    </a:lnTo>
                    <a:lnTo>
                      <a:pt x="146048" y="135798"/>
                    </a:lnTo>
                    <a:lnTo>
                      <a:pt x="190500" y="27850"/>
                    </a:lnTo>
                    <a:lnTo>
                      <a:pt x="32974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BBF5A662-CD8D-4DE2-9F5A-E2E93724589F}"/>
                  </a:ext>
                </a:extLst>
              </p:cNvPr>
              <p:cNvSpPr/>
              <p:nvPr/>
            </p:nvSpPr>
            <p:spPr>
              <a:xfrm>
                <a:off x="37052408" y="23378520"/>
                <a:ext cx="631092" cy="859430"/>
              </a:xfrm>
              <a:custGeom>
                <a:avLst/>
                <a:gdLst>
                  <a:gd name="connsiteX0" fmla="*/ 631092 w 631092"/>
                  <a:gd name="connsiteY0" fmla="*/ 0 h 859430"/>
                  <a:gd name="connsiteX1" fmla="*/ 596744 w 631092"/>
                  <a:gd name="connsiteY1" fmla="*/ 154580 h 859430"/>
                  <a:gd name="connsiteX2" fmla="*/ 606772 w 631092"/>
                  <a:gd name="connsiteY2" fmla="*/ 158592 h 859430"/>
                  <a:gd name="connsiteX3" fmla="*/ 495144 w 631092"/>
                  <a:gd name="connsiteY3" fmla="*/ 189504 h 859430"/>
                  <a:gd name="connsiteX4" fmla="*/ 393544 w 631092"/>
                  <a:gd name="connsiteY4" fmla="*/ 332380 h 859430"/>
                  <a:gd name="connsiteX5" fmla="*/ 406240 w 631092"/>
                  <a:gd name="connsiteY5" fmla="*/ 427630 h 859430"/>
                  <a:gd name="connsiteX6" fmla="*/ 533240 w 631092"/>
                  <a:gd name="connsiteY6" fmla="*/ 557804 h 859430"/>
                  <a:gd name="connsiteX7" fmla="*/ 504668 w 631092"/>
                  <a:gd name="connsiteY7" fmla="*/ 595904 h 859430"/>
                  <a:gd name="connsiteX8" fmla="*/ 333216 w 631092"/>
                  <a:gd name="connsiteY8" fmla="*/ 564156 h 859430"/>
                  <a:gd name="connsiteX9" fmla="*/ 304640 w 631092"/>
                  <a:gd name="connsiteY9" fmla="*/ 665756 h 859430"/>
                  <a:gd name="connsiteX10" fmla="*/ 330040 w 631092"/>
                  <a:gd name="connsiteY10" fmla="*/ 764180 h 859430"/>
                  <a:gd name="connsiteX11" fmla="*/ 190344 w 631092"/>
                  <a:gd name="connsiteY11" fmla="*/ 722904 h 859430"/>
                  <a:gd name="connsiteX12" fmla="*/ 193516 w 631092"/>
                  <a:gd name="connsiteY12" fmla="*/ 859430 h 859430"/>
                  <a:gd name="connsiteX13" fmla="*/ 117316 w 631092"/>
                  <a:gd name="connsiteY13" fmla="*/ 846730 h 859430"/>
                  <a:gd name="connsiteX14" fmla="*/ 110968 w 631092"/>
                  <a:gd name="connsiteY14" fmla="*/ 805456 h 859430"/>
                  <a:gd name="connsiteX15" fmla="*/ 28416 w 631092"/>
                  <a:gd name="connsiteY15" fmla="*/ 773704 h 859430"/>
                  <a:gd name="connsiteX16" fmla="*/ 0 w 631092"/>
                  <a:gd name="connsiteY16" fmla="*/ 682772 h 859430"/>
                  <a:gd name="connsiteX17" fmla="*/ 25240 w 631092"/>
                  <a:gd name="connsiteY17" fmla="*/ 662580 h 859430"/>
                  <a:gd name="connsiteX18" fmla="*/ 6192 w 631092"/>
                  <a:gd name="connsiteY18" fmla="*/ 605430 h 859430"/>
                  <a:gd name="connsiteX19" fmla="*/ 25240 w 631092"/>
                  <a:gd name="connsiteY19" fmla="*/ 567330 h 859430"/>
                  <a:gd name="connsiteX20" fmla="*/ 6192 w 631092"/>
                  <a:gd name="connsiteY20" fmla="*/ 472080 h 859430"/>
                  <a:gd name="connsiteX21" fmla="*/ 76040 w 631092"/>
                  <a:gd name="connsiteY21" fmla="*/ 402230 h 859430"/>
                  <a:gd name="connsiteX22" fmla="*/ 120492 w 631092"/>
                  <a:gd name="connsiteY22" fmla="*/ 383180 h 859430"/>
                  <a:gd name="connsiteX23" fmla="*/ 241144 w 631092"/>
                  <a:gd name="connsiteY23" fmla="*/ 319680 h 859430"/>
                  <a:gd name="connsiteX24" fmla="*/ 253840 w 631092"/>
                  <a:gd name="connsiteY24" fmla="*/ 205380 h 859430"/>
                  <a:gd name="connsiteX25" fmla="*/ 298292 w 631092"/>
                  <a:gd name="connsiteY25" fmla="*/ 116480 h 859430"/>
                  <a:gd name="connsiteX26" fmla="*/ 631092 w 631092"/>
                  <a:gd name="connsiteY26" fmla="*/ 0 h 859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31092" h="859430">
                    <a:moveTo>
                      <a:pt x="631092" y="0"/>
                    </a:moveTo>
                    <a:lnTo>
                      <a:pt x="596744" y="154580"/>
                    </a:lnTo>
                    <a:lnTo>
                      <a:pt x="606772" y="158592"/>
                    </a:lnTo>
                    <a:lnTo>
                      <a:pt x="495144" y="189504"/>
                    </a:lnTo>
                    <a:lnTo>
                      <a:pt x="393544" y="332380"/>
                    </a:lnTo>
                    <a:lnTo>
                      <a:pt x="406240" y="427630"/>
                    </a:lnTo>
                    <a:lnTo>
                      <a:pt x="533240" y="557804"/>
                    </a:lnTo>
                    <a:lnTo>
                      <a:pt x="504668" y="595904"/>
                    </a:lnTo>
                    <a:lnTo>
                      <a:pt x="333216" y="564156"/>
                    </a:lnTo>
                    <a:lnTo>
                      <a:pt x="304640" y="665756"/>
                    </a:lnTo>
                    <a:lnTo>
                      <a:pt x="330040" y="764180"/>
                    </a:lnTo>
                    <a:lnTo>
                      <a:pt x="190344" y="722904"/>
                    </a:lnTo>
                    <a:cubicBezTo>
                      <a:pt x="191400" y="768412"/>
                      <a:pt x="192460" y="813922"/>
                      <a:pt x="193516" y="859430"/>
                    </a:cubicBezTo>
                    <a:lnTo>
                      <a:pt x="117316" y="846730"/>
                    </a:lnTo>
                    <a:lnTo>
                      <a:pt x="110968" y="805456"/>
                    </a:lnTo>
                    <a:lnTo>
                      <a:pt x="28416" y="773704"/>
                    </a:lnTo>
                    <a:lnTo>
                      <a:pt x="0" y="682772"/>
                    </a:lnTo>
                    <a:lnTo>
                      <a:pt x="25240" y="662580"/>
                    </a:lnTo>
                    <a:lnTo>
                      <a:pt x="6192" y="605430"/>
                    </a:lnTo>
                    <a:lnTo>
                      <a:pt x="25240" y="567330"/>
                    </a:lnTo>
                    <a:lnTo>
                      <a:pt x="6192" y="472080"/>
                    </a:lnTo>
                    <a:lnTo>
                      <a:pt x="76040" y="402230"/>
                    </a:lnTo>
                    <a:lnTo>
                      <a:pt x="120492" y="383180"/>
                    </a:lnTo>
                    <a:lnTo>
                      <a:pt x="241144" y="319680"/>
                    </a:lnTo>
                    <a:lnTo>
                      <a:pt x="253840" y="205380"/>
                    </a:lnTo>
                    <a:lnTo>
                      <a:pt x="298292" y="116480"/>
                    </a:lnTo>
                    <a:lnTo>
                      <a:pt x="63109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C624A013-5C22-4DF0-85FB-89A1FD4ABDE8}"/>
                  </a:ext>
                </a:extLst>
              </p:cNvPr>
              <p:cNvSpPr/>
              <p:nvPr/>
            </p:nvSpPr>
            <p:spPr>
              <a:xfrm>
                <a:off x="37353876" y="24144162"/>
                <a:ext cx="800848" cy="607702"/>
              </a:xfrm>
              <a:custGeom>
                <a:avLst/>
                <a:gdLst>
                  <a:gd name="connsiteX0" fmla="*/ 492252 w 800848"/>
                  <a:gd name="connsiteY0" fmla="*/ 0 h 607702"/>
                  <a:gd name="connsiteX1" fmla="*/ 644524 w 800848"/>
                  <a:gd name="connsiteY1" fmla="*/ 62038 h 607702"/>
                  <a:gd name="connsiteX2" fmla="*/ 695324 w 800848"/>
                  <a:gd name="connsiteY2" fmla="*/ 125538 h 607702"/>
                  <a:gd name="connsiteX3" fmla="*/ 708024 w 800848"/>
                  <a:gd name="connsiteY3" fmla="*/ 252538 h 607702"/>
                  <a:gd name="connsiteX4" fmla="*/ 800848 w 800848"/>
                  <a:gd name="connsiteY4" fmla="*/ 370114 h 607702"/>
                  <a:gd name="connsiteX5" fmla="*/ 677544 w 800848"/>
                  <a:gd name="connsiteY5" fmla="*/ 407478 h 607702"/>
                  <a:gd name="connsiteX6" fmla="*/ 624204 w 800848"/>
                  <a:gd name="connsiteY6" fmla="*/ 483678 h 607702"/>
                  <a:gd name="connsiteX7" fmla="*/ 532764 w 800848"/>
                  <a:gd name="connsiteY7" fmla="*/ 460818 h 607702"/>
                  <a:gd name="connsiteX8" fmla="*/ 410844 w 800848"/>
                  <a:gd name="connsiteY8" fmla="*/ 506538 h 607702"/>
                  <a:gd name="connsiteX9" fmla="*/ 410844 w 800848"/>
                  <a:gd name="connsiteY9" fmla="*/ 582738 h 607702"/>
                  <a:gd name="connsiteX10" fmla="*/ 407276 w 800848"/>
                  <a:gd name="connsiteY10" fmla="*/ 607702 h 607702"/>
                  <a:gd name="connsiteX11" fmla="*/ 174624 w 800848"/>
                  <a:gd name="connsiteY11" fmla="*/ 525588 h 607702"/>
                  <a:gd name="connsiteX12" fmla="*/ 42836 w 800848"/>
                  <a:gd name="connsiteY12" fmla="*/ 501184 h 607702"/>
                  <a:gd name="connsiteX13" fmla="*/ 3172 w 800848"/>
                  <a:gd name="connsiteY13" fmla="*/ 335088 h 607702"/>
                  <a:gd name="connsiteX14" fmla="*/ 34924 w 800848"/>
                  <a:gd name="connsiteY14" fmla="*/ 265238 h 607702"/>
                  <a:gd name="connsiteX15" fmla="*/ 0 w 800848"/>
                  <a:gd name="connsiteY15" fmla="*/ 195388 h 607702"/>
                  <a:gd name="connsiteX16" fmla="*/ 95248 w 800848"/>
                  <a:gd name="connsiteY16" fmla="*/ 112838 h 607702"/>
                  <a:gd name="connsiteX17" fmla="*/ 146048 w 800848"/>
                  <a:gd name="connsiteY17" fmla="*/ 52514 h 607702"/>
                  <a:gd name="connsiteX18" fmla="*/ 180972 w 800848"/>
                  <a:gd name="connsiteY18" fmla="*/ 58862 h 607702"/>
                  <a:gd name="connsiteX19" fmla="*/ 269876 w 800848"/>
                  <a:gd name="connsiteY19" fmla="*/ 71562 h 607702"/>
                  <a:gd name="connsiteX20" fmla="*/ 327024 w 800848"/>
                  <a:gd name="connsiteY20" fmla="*/ 109662 h 607702"/>
                  <a:gd name="connsiteX21" fmla="*/ 441324 w 800848"/>
                  <a:gd name="connsiteY21" fmla="*/ 93788 h 607702"/>
                  <a:gd name="connsiteX22" fmla="*/ 447676 w 800848"/>
                  <a:gd name="connsiteY22" fmla="*/ 42988 h 607702"/>
                  <a:gd name="connsiteX23" fmla="*/ 492252 w 800848"/>
                  <a:gd name="connsiteY23" fmla="*/ 0 h 607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800848" h="607702">
                    <a:moveTo>
                      <a:pt x="492252" y="0"/>
                    </a:moveTo>
                    <a:lnTo>
                      <a:pt x="644524" y="62038"/>
                    </a:lnTo>
                    <a:lnTo>
                      <a:pt x="695324" y="125538"/>
                    </a:lnTo>
                    <a:lnTo>
                      <a:pt x="708024" y="252538"/>
                    </a:lnTo>
                    <a:lnTo>
                      <a:pt x="800848" y="370114"/>
                    </a:lnTo>
                    <a:lnTo>
                      <a:pt x="677544" y="407478"/>
                    </a:lnTo>
                    <a:lnTo>
                      <a:pt x="624204" y="483678"/>
                    </a:lnTo>
                    <a:lnTo>
                      <a:pt x="532764" y="460818"/>
                    </a:lnTo>
                    <a:lnTo>
                      <a:pt x="410844" y="506538"/>
                    </a:lnTo>
                    <a:lnTo>
                      <a:pt x="410844" y="582738"/>
                    </a:lnTo>
                    <a:lnTo>
                      <a:pt x="407276" y="607702"/>
                    </a:lnTo>
                    <a:lnTo>
                      <a:pt x="174624" y="525588"/>
                    </a:lnTo>
                    <a:lnTo>
                      <a:pt x="42836" y="501184"/>
                    </a:lnTo>
                    <a:lnTo>
                      <a:pt x="3172" y="335088"/>
                    </a:lnTo>
                    <a:lnTo>
                      <a:pt x="34924" y="265238"/>
                    </a:lnTo>
                    <a:lnTo>
                      <a:pt x="0" y="195388"/>
                    </a:lnTo>
                    <a:lnTo>
                      <a:pt x="95248" y="112838"/>
                    </a:lnTo>
                    <a:cubicBezTo>
                      <a:pt x="95248" y="112838"/>
                      <a:pt x="123804" y="66520"/>
                      <a:pt x="146048" y="52514"/>
                    </a:cubicBezTo>
                    <a:cubicBezTo>
                      <a:pt x="156060" y="46208"/>
                      <a:pt x="169332" y="56746"/>
                      <a:pt x="180972" y="58862"/>
                    </a:cubicBezTo>
                    <a:lnTo>
                      <a:pt x="269876" y="71562"/>
                    </a:lnTo>
                    <a:lnTo>
                      <a:pt x="327024" y="109662"/>
                    </a:lnTo>
                    <a:lnTo>
                      <a:pt x="441324" y="93788"/>
                    </a:lnTo>
                    <a:lnTo>
                      <a:pt x="447676" y="42988"/>
                    </a:lnTo>
                    <a:lnTo>
                      <a:pt x="49225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BC8E2757-FEC7-48DF-8D97-AF08BD34CF53}"/>
                  </a:ext>
                </a:extLst>
              </p:cNvPr>
              <p:cNvSpPr/>
              <p:nvPr/>
            </p:nvSpPr>
            <p:spPr>
              <a:xfrm>
                <a:off x="35394900" y="24357444"/>
                <a:ext cx="579492" cy="604406"/>
              </a:xfrm>
              <a:custGeom>
                <a:avLst/>
                <a:gdLst>
                  <a:gd name="connsiteX0" fmla="*/ 88324 w 579492"/>
                  <a:gd name="connsiteY0" fmla="*/ 0 h 604406"/>
                  <a:gd name="connsiteX1" fmla="*/ 196852 w 579492"/>
                  <a:gd name="connsiteY1" fmla="*/ 39256 h 604406"/>
                  <a:gd name="connsiteX2" fmla="*/ 431800 w 579492"/>
                  <a:gd name="connsiteY2" fmla="*/ 147206 h 604406"/>
                  <a:gd name="connsiteX3" fmla="*/ 579492 w 579492"/>
                  <a:gd name="connsiteY3" fmla="*/ 119856 h 604406"/>
                  <a:gd name="connsiteX4" fmla="*/ 530224 w 579492"/>
                  <a:gd name="connsiteY4" fmla="*/ 251980 h 604406"/>
                  <a:gd name="connsiteX5" fmla="*/ 485992 w 579492"/>
                  <a:gd name="connsiteY5" fmla="*/ 478676 h 604406"/>
                  <a:gd name="connsiteX6" fmla="*/ 355600 w 579492"/>
                  <a:gd name="connsiteY6" fmla="*/ 496456 h 604406"/>
                  <a:gd name="connsiteX7" fmla="*/ 285748 w 579492"/>
                  <a:gd name="connsiteY7" fmla="*/ 604406 h 604406"/>
                  <a:gd name="connsiteX8" fmla="*/ 190500 w 579492"/>
                  <a:gd name="connsiteY8" fmla="*/ 591706 h 604406"/>
                  <a:gd name="connsiteX9" fmla="*/ 190500 w 579492"/>
                  <a:gd name="connsiteY9" fmla="*/ 515506 h 604406"/>
                  <a:gd name="connsiteX10" fmla="*/ 127000 w 579492"/>
                  <a:gd name="connsiteY10" fmla="*/ 413906 h 604406"/>
                  <a:gd name="connsiteX11" fmla="*/ 39424 w 579492"/>
                  <a:gd name="connsiteY11" fmla="*/ 431422 h 604406"/>
                  <a:gd name="connsiteX12" fmla="*/ 45720 w 579492"/>
                  <a:gd name="connsiteY12" fmla="*/ 399936 h 604406"/>
                  <a:gd name="connsiteX13" fmla="*/ 0 w 579492"/>
                  <a:gd name="connsiteY13" fmla="*/ 270396 h 604406"/>
                  <a:gd name="connsiteX14" fmla="*/ 30480 w 579492"/>
                  <a:gd name="connsiteY14" fmla="*/ 3696 h 604406"/>
                  <a:gd name="connsiteX15" fmla="*/ 31068 w 579492"/>
                  <a:gd name="connsiteY15" fmla="*/ 474 h 604406"/>
                  <a:gd name="connsiteX16" fmla="*/ 50800 w 579492"/>
                  <a:gd name="connsiteY16" fmla="*/ 20206 h 604406"/>
                  <a:gd name="connsiteX17" fmla="*/ 88324 w 579492"/>
                  <a:gd name="connsiteY17" fmla="*/ 0 h 604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79492" h="604406">
                    <a:moveTo>
                      <a:pt x="88324" y="0"/>
                    </a:moveTo>
                    <a:lnTo>
                      <a:pt x="196852" y="39256"/>
                    </a:lnTo>
                    <a:lnTo>
                      <a:pt x="431800" y="147206"/>
                    </a:lnTo>
                    <a:lnTo>
                      <a:pt x="579492" y="119856"/>
                    </a:lnTo>
                    <a:lnTo>
                      <a:pt x="530224" y="251980"/>
                    </a:lnTo>
                    <a:lnTo>
                      <a:pt x="485992" y="478676"/>
                    </a:lnTo>
                    <a:lnTo>
                      <a:pt x="355600" y="496456"/>
                    </a:lnTo>
                    <a:lnTo>
                      <a:pt x="285748" y="604406"/>
                    </a:lnTo>
                    <a:lnTo>
                      <a:pt x="190500" y="591706"/>
                    </a:lnTo>
                    <a:lnTo>
                      <a:pt x="190500" y="515506"/>
                    </a:lnTo>
                    <a:lnTo>
                      <a:pt x="127000" y="413906"/>
                    </a:lnTo>
                    <a:lnTo>
                      <a:pt x="39424" y="431422"/>
                    </a:lnTo>
                    <a:lnTo>
                      <a:pt x="45720" y="399936"/>
                    </a:lnTo>
                    <a:lnTo>
                      <a:pt x="0" y="270396"/>
                    </a:lnTo>
                    <a:lnTo>
                      <a:pt x="30480" y="3696"/>
                    </a:lnTo>
                    <a:lnTo>
                      <a:pt x="31068" y="474"/>
                    </a:lnTo>
                    <a:lnTo>
                      <a:pt x="50800" y="20206"/>
                    </a:lnTo>
                    <a:lnTo>
                      <a:pt x="8832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8815E28F-ED6A-484E-8745-A6A335CD0CA3}"/>
                  </a:ext>
                </a:extLst>
              </p:cNvPr>
              <p:cNvSpPr/>
              <p:nvPr/>
            </p:nvSpPr>
            <p:spPr>
              <a:xfrm>
                <a:off x="34794824" y="25863550"/>
                <a:ext cx="1758952" cy="1393826"/>
              </a:xfrm>
              <a:custGeom>
                <a:avLst/>
                <a:gdLst>
                  <a:gd name="connsiteX0" fmla="*/ 1581152 w 1758952"/>
                  <a:gd name="connsiteY0" fmla="*/ 0 h 1393826"/>
                  <a:gd name="connsiteX1" fmla="*/ 1619252 w 1758952"/>
                  <a:gd name="connsiteY1" fmla="*/ 31750 h 1393826"/>
                  <a:gd name="connsiteX2" fmla="*/ 1562100 w 1758952"/>
                  <a:gd name="connsiteY2" fmla="*/ 152400 h 1393826"/>
                  <a:gd name="connsiteX3" fmla="*/ 1612900 w 1758952"/>
                  <a:gd name="connsiteY3" fmla="*/ 266700 h 1393826"/>
                  <a:gd name="connsiteX4" fmla="*/ 1603376 w 1758952"/>
                  <a:gd name="connsiteY4" fmla="*/ 327026 h 1393826"/>
                  <a:gd name="connsiteX5" fmla="*/ 1597024 w 1758952"/>
                  <a:gd name="connsiteY5" fmla="*/ 384174 h 1393826"/>
                  <a:gd name="connsiteX6" fmla="*/ 1603376 w 1758952"/>
                  <a:gd name="connsiteY6" fmla="*/ 415926 h 1393826"/>
                  <a:gd name="connsiteX7" fmla="*/ 1606552 w 1758952"/>
                  <a:gd name="connsiteY7" fmla="*/ 485774 h 1393826"/>
                  <a:gd name="connsiteX8" fmla="*/ 1758952 w 1758952"/>
                  <a:gd name="connsiteY8" fmla="*/ 625474 h 1393826"/>
                  <a:gd name="connsiteX9" fmla="*/ 1749424 w 1758952"/>
                  <a:gd name="connsiteY9" fmla="*/ 850900 h 1393826"/>
                  <a:gd name="connsiteX10" fmla="*/ 1698624 w 1758952"/>
                  <a:gd name="connsiteY10" fmla="*/ 860426 h 1393826"/>
                  <a:gd name="connsiteX11" fmla="*/ 1603376 w 1758952"/>
                  <a:gd name="connsiteY11" fmla="*/ 822326 h 1393826"/>
                  <a:gd name="connsiteX12" fmla="*/ 1530352 w 1758952"/>
                  <a:gd name="connsiteY12" fmla="*/ 793750 h 1393826"/>
                  <a:gd name="connsiteX13" fmla="*/ 1457328 w 1758952"/>
                  <a:gd name="connsiteY13" fmla="*/ 863600 h 1393826"/>
                  <a:gd name="connsiteX14" fmla="*/ 1435100 w 1758952"/>
                  <a:gd name="connsiteY14" fmla="*/ 850900 h 1393826"/>
                  <a:gd name="connsiteX15" fmla="*/ 1304928 w 1758952"/>
                  <a:gd name="connsiteY15" fmla="*/ 844550 h 1393826"/>
                  <a:gd name="connsiteX16" fmla="*/ 1304928 w 1758952"/>
                  <a:gd name="connsiteY16" fmla="*/ 815974 h 1393826"/>
                  <a:gd name="connsiteX17" fmla="*/ 1263652 w 1758952"/>
                  <a:gd name="connsiteY17" fmla="*/ 809626 h 1393826"/>
                  <a:gd name="connsiteX18" fmla="*/ 1216024 w 1758952"/>
                  <a:gd name="connsiteY18" fmla="*/ 892174 h 1393826"/>
                  <a:gd name="connsiteX19" fmla="*/ 1184276 w 1758952"/>
                  <a:gd name="connsiteY19" fmla="*/ 892174 h 1393826"/>
                  <a:gd name="connsiteX20" fmla="*/ 1187452 w 1758952"/>
                  <a:gd name="connsiteY20" fmla="*/ 822326 h 1393826"/>
                  <a:gd name="connsiteX21" fmla="*/ 1149352 w 1758952"/>
                  <a:gd name="connsiteY21" fmla="*/ 822326 h 1393826"/>
                  <a:gd name="connsiteX22" fmla="*/ 1035052 w 1758952"/>
                  <a:gd name="connsiteY22" fmla="*/ 936626 h 1393826"/>
                  <a:gd name="connsiteX23" fmla="*/ 1022352 w 1758952"/>
                  <a:gd name="connsiteY23" fmla="*/ 863600 h 1393826"/>
                  <a:gd name="connsiteX24" fmla="*/ 1025528 w 1758952"/>
                  <a:gd name="connsiteY24" fmla="*/ 822326 h 1393826"/>
                  <a:gd name="connsiteX25" fmla="*/ 1063624 w 1758952"/>
                  <a:gd name="connsiteY25" fmla="*/ 752474 h 1393826"/>
                  <a:gd name="connsiteX26" fmla="*/ 1054100 w 1758952"/>
                  <a:gd name="connsiteY26" fmla="*/ 723900 h 1393826"/>
                  <a:gd name="connsiteX27" fmla="*/ 1012824 w 1758952"/>
                  <a:gd name="connsiteY27" fmla="*/ 701674 h 1393826"/>
                  <a:gd name="connsiteX28" fmla="*/ 898528 w 1758952"/>
                  <a:gd name="connsiteY28" fmla="*/ 784226 h 1393826"/>
                  <a:gd name="connsiteX29" fmla="*/ 736600 w 1758952"/>
                  <a:gd name="connsiteY29" fmla="*/ 923926 h 1393826"/>
                  <a:gd name="connsiteX30" fmla="*/ 714376 w 1758952"/>
                  <a:gd name="connsiteY30" fmla="*/ 1041400 h 1393826"/>
                  <a:gd name="connsiteX31" fmla="*/ 523876 w 1758952"/>
                  <a:gd name="connsiteY31" fmla="*/ 1158874 h 1393826"/>
                  <a:gd name="connsiteX32" fmla="*/ 542928 w 1758952"/>
                  <a:gd name="connsiteY32" fmla="*/ 1273174 h 1393826"/>
                  <a:gd name="connsiteX33" fmla="*/ 476252 w 1758952"/>
                  <a:gd name="connsiteY33" fmla="*/ 1374774 h 1393826"/>
                  <a:gd name="connsiteX34" fmla="*/ 381000 w 1758952"/>
                  <a:gd name="connsiteY34" fmla="*/ 1355726 h 1393826"/>
                  <a:gd name="connsiteX35" fmla="*/ 358776 w 1758952"/>
                  <a:gd name="connsiteY35" fmla="*/ 1393826 h 1393826"/>
                  <a:gd name="connsiteX36" fmla="*/ 257176 w 1758952"/>
                  <a:gd name="connsiteY36" fmla="*/ 1336674 h 1393826"/>
                  <a:gd name="connsiteX37" fmla="*/ 158752 w 1758952"/>
                  <a:gd name="connsiteY37" fmla="*/ 1358900 h 1393826"/>
                  <a:gd name="connsiteX38" fmla="*/ 123824 w 1758952"/>
                  <a:gd name="connsiteY38" fmla="*/ 1334146 h 1393826"/>
                  <a:gd name="connsiteX39" fmla="*/ 123824 w 1758952"/>
                  <a:gd name="connsiteY39" fmla="*/ 1301750 h 1393826"/>
                  <a:gd name="connsiteX40" fmla="*/ 190500 w 1758952"/>
                  <a:gd name="connsiteY40" fmla="*/ 1158874 h 1393826"/>
                  <a:gd name="connsiteX41" fmla="*/ 95252 w 1758952"/>
                  <a:gd name="connsiteY41" fmla="*/ 1130300 h 1393826"/>
                  <a:gd name="connsiteX42" fmla="*/ 9528 w 1758952"/>
                  <a:gd name="connsiteY42" fmla="*/ 1016000 h 1393826"/>
                  <a:gd name="connsiteX43" fmla="*/ 19052 w 1758952"/>
                  <a:gd name="connsiteY43" fmla="*/ 958850 h 1393826"/>
                  <a:gd name="connsiteX44" fmla="*/ 0 w 1758952"/>
                  <a:gd name="connsiteY44" fmla="*/ 892174 h 1393826"/>
                  <a:gd name="connsiteX45" fmla="*/ 47624 w 1758952"/>
                  <a:gd name="connsiteY45" fmla="*/ 825500 h 1393826"/>
                  <a:gd name="connsiteX46" fmla="*/ 123824 w 1758952"/>
                  <a:gd name="connsiteY46" fmla="*/ 835026 h 1393826"/>
                  <a:gd name="connsiteX47" fmla="*/ 123824 w 1758952"/>
                  <a:gd name="connsiteY47" fmla="*/ 711200 h 1393826"/>
                  <a:gd name="connsiteX48" fmla="*/ 66676 w 1758952"/>
                  <a:gd name="connsiteY48" fmla="*/ 692150 h 1393826"/>
                  <a:gd name="connsiteX49" fmla="*/ 76200 w 1758952"/>
                  <a:gd name="connsiteY49" fmla="*/ 606426 h 1393826"/>
                  <a:gd name="connsiteX50" fmla="*/ 295276 w 1758952"/>
                  <a:gd name="connsiteY50" fmla="*/ 311150 h 1393826"/>
                  <a:gd name="connsiteX51" fmla="*/ 304800 w 1758952"/>
                  <a:gd name="connsiteY51" fmla="*/ 177800 h 1393826"/>
                  <a:gd name="connsiteX52" fmla="*/ 240508 w 1758952"/>
                  <a:gd name="connsiteY52" fmla="*/ 120650 h 1393826"/>
                  <a:gd name="connsiteX53" fmla="*/ 384176 w 1758952"/>
                  <a:gd name="connsiteY53" fmla="*/ 120650 h 1393826"/>
                  <a:gd name="connsiteX54" fmla="*/ 439920 w 1758952"/>
                  <a:gd name="connsiteY54" fmla="*/ 48514 h 1393826"/>
                  <a:gd name="connsiteX55" fmla="*/ 530224 w 1758952"/>
                  <a:gd name="connsiteY55" fmla="*/ 111126 h 1393826"/>
                  <a:gd name="connsiteX56" fmla="*/ 539752 w 1758952"/>
                  <a:gd name="connsiteY56" fmla="*/ 238126 h 1393826"/>
                  <a:gd name="connsiteX57" fmla="*/ 492128 w 1758952"/>
                  <a:gd name="connsiteY57" fmla="*/ 279400 h 1393826"/>
                  <a:gd name="connsiteX58" fmla="*/ 587376 w 1758952"/>
                  <a:gd name="connsiteY58" fmla="*/ 387350 h 1393826"/>
                  <a:gd name="connsiteX59" fmla="*/ 641352 w 1758952"/>
                  <a:gd name="connsiteY59" fmla="*/ 393700 h 1393826"/>
                  <a:gd name="connsiteX60" fmla="*/ 698500 w 1758952"/>
                  <a:gd name="connsiteY60" fmla="*/ 355600 h 1393826"/>
                  <a:gd name="connsiteX61" fmla="*/ 742952 w 1758952"/>
                  <a:gd name="connsiteY61" fmla="*/ 428626 h 1393826"/>
                  <a:gd name="connsiteX62" fmla="*/ 714376 w 1758952"/>
                  <a:gd name="connsiteY62" fmla="*/ 482600 h 1393826"/>
                  <a:gd name="connsiteX63" fmla="*/ 714376 w 1758952"/>
                  <a:gd name="connsiteY63" fmla="*/ 508000 h 1393826"/>
                  <a:gd name="connsiteX64" fmla="*/ 863600 w 1758952"/>
                  <a:gd name="connsiteY64" fmla="*/ 504826 h 1393826"/>
                  <a:gd name="connsiteX65" fmla="*/ 981076 w 1758952"/>
                  <a:gd name="connsiteY65" fmla="*/ 520700 h 1393826"/>
                  <a:gd name="connsiteX66" fmla="*/ 1149352 w 1758952"/>
                  <a:gd name="connsiteY66" fmla="*/ 447674 h 1393826"/>
                  <a:gd name="connsiteX67" fmla="*/ 1174752 w 1758952"/>
                  <a:gd name="connsiteY67" fmla="*/ 346074 h 1393826"/>
                  <a:gd name="connsiteX68" fmla="*/ 1295400 w 1758952"/>
                  <a:gd name="connsiteY68" fmla="*/ 285750 h 1393826"/>
                  <a:gd name="connsiteX69" fmla="*/ 1298576 w 1758952"/>
                  <a:gd name="connsiteY69" fmla="*/ 257174 h 1393826"/>
                  <a:gd name="connsiteX70" fmla="*/ 1225552 w 1758952"/>
                  <a:gd name="connsiteY70" fmla="*/ 212726 h 1393826"/>
                  <a:gd name="connsiteX71" fmla="*/ 1212852 w 1758952"/>
                  <a:gd name="connsiteY71" fmla="*/ 180974 h 1393826"/>
                  <a:gd name="connsiteX72" fmla="*/ 1231900 w 1758952"/>
                  <a:gd name="connsiteY72" fmla="*/ 149226 h 1393826"/>
                  <a:gd name="connsiteX73" fmla="*/ 1228728 w 1758952"/>
                  <a:gd name="connsiteY73" fmla="*/ 38100 h 1393826"/>
                  <a:gd name="connsiteX74" fmla="*/ 1270000 w 1758952"/>
                  <a:gd name="connsiteY74" fmla="*/ 25400 h 1393826"/>
                  <a:gd name="connsiteX75" fmla="*/ 1374776 w 1758952"/>
                  <a:gd name="connsiteY75" fmla="*/ 3174 h 1393826"/>
                  <a:gd name="connsiteX76" fmla="*/ 1416052 w 1758952"/>
                  <a:gd name="connsiteY76" fmla="*/ 31750 h 1393826"/>
                  <a:gd name="connsiteX77" fmla="*/ 1441452 w 1758952"/>
                  <a:gd name="connsiteY77" fmla="*/ 6350 h 1393826"/>
                  <a:gd name="connsiteX78" fmla="*/ 1581152 w 1758952"/>
                  <a:gd name="connsiteY78" fmla="*/ 0 h 1393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1758952" h="1393826">
                    <a:moveTo>
                      <a:pt x="1581152" y="0"/>
                    </a:moveTo>
                    <a:lnTo>
                      <a:pt x="1619252" y="31750"/>
                    </a:lnTo>
                    <a:lnTo>
                      <a:pt x="1562100" y="152400"/>
                    </a:lnTo>
                    <a:lnTo>
                      <a:pt x="1612900" y="266700"/>
                    </a:lnTo>
                    <a:lnTo>
                      <a:pt x="1603376" y="327026"/>
                    </a:lnTo>
                    <a:lnTo>
                      <a:pt x="1597024" y="384174"/>
                    </a:lnTo>
                    <a:lnTo>
                      <a:pt x="1603376" y="415926"/>
                    </a:lnTo>
                    <a:lnTo>
                      <a:pt x="1606552" y="485774"/>
                    </a:lnTo>
                    <a:lnTo>
                      <a:pt x="1758952" y="625474"/>
                    </a:lnTo>
                    <a:lnTo>
                      <a:pt x="1749424" y="850900"/>
                    </a:lnTo>
                    <a:lnTo>
                      <a:pt x="1698624" y="860426"/>
                    </a:lnTo>
                    <a:lnTo>
                      <a:pt x="1603376" y="822326"/>
                    </a:lnTo>
                    <a:lnTo>
                      <a:pt x="1530352" y="793750"/>
                    </a:lnTo>
                    <a:lnTo>
                      <a:pt x="1457328" y="863600"/>
                    </a:lnTo>
                    <a:lnTo>
                      <a:pt x="1435100" y="850900"/>
                    </a:lnTo>
                    <a:lnTo>
                      <a:pt x="1304928" y="844550"/>
                    </a:lnTo>
                    <a:lnTo>
                      <a:pt x="1304928" y="815974"/>
                    </a:lnTo>
                    <a:lnTo>
                      <a:pt x="1263652" y="809626"/>
                    </a:lnTo>
                    <a:lnTo>
                      <a:pt x="1216024" y="892174"/>
                    </a:lnTo>
                    <a:lnTo>
                      <a:pt x="1184276" y="892174"/>
                    </a:lnTo>
                    <a:lnTo>
                      <a:pt x="1187452" y="822326"/>
                    </a:lnTo>
                    <a:lnTo>
                      <a:pt x="1149352" y="822326"/>
                    </a:lnTo>
                    <a:lnTo>
                      <a:pt x="1035052" y="936626"/>
                    </a:lnTo>
                    <a:lnTo>
                      <a:pt x="1022352" y="863600"/>
                    </a:lnTo>
                    <a:lnTo>
                      <a:pt x="1025528" y="822326"/>
                    </a:lnTo>
                    <a:lnTo>
                      <a:pt x="1063624" y="752474"/>
                    </a:lnTo>
                    <a:lnTo>
                      <a:pt x="1054100" y="723900"/>
                    </a:lnTo>
                    <a:lnTo>
                      <a:pt x="1012824" y="701674"/>
                    </a:lnTo>
                    <a:lnTo>
                      <a:pt x="898528" y="784226"/>
                    </a:lnTo>
                    <a:lnTo>
                      <a:pt x="736600" y="923926"/>
                    </a:lnTo>
                    <a:lnTo>
                      <a:pt x="714376" y="1041400"/>
                    </a:lnTo>
                    <a:lnTo>
                      <a:pt x="523876" y="1158874"/>
                    </a:lnTo>
                    <a:lnTo>
                      <a:pt x="542928" y="1273174"/>
                    </a:lnTo>
                    <a:lnTo>
                      <a:pt x="476252" y="1374774"/>
                    </a:lnTo>
                    <a:lnTo>
                      <a:pt x="381000" y="1355726"/>
                    </a:lnTo>
                    <a:lnTo>
                      <a:pt x="358776" y="1393826"/>
                    </a:lnTo>
                    <a:lnTo>
                      <a:pt x="257176" y="1336674"/>
                    </a:lnTo>
                    <a:lnTo>
                      <a:pt x="158752" y="1358900"/>
                    </a:lnTo>
                    <a:lnTo>
                      <a:pt x="123824" y="1334146"/>
                    </a:lnTo>
                    <a:lnTo>
                      <a:pt x="123824" y="1301750"/>
                    </a:lnTo>
                    <a:lnTo>
                      <a:pt x="190500" y="1158874"/>
                    </a:lnTo>
                    <a:lnTo>
                      <a:pt x="95252" y="1130300"/>
                    </a:lnTo>
                    <a:lnTo>
                      <a:pt x="9528" y="1016000"/>
                    </a:lnTo>
                    <a:lnTo>
                      <a:pt x="19052" y="958850"/>
                    </a:lnTo>
                    <a:lnTo>
                      <a:pt x="0" y="892174"/>
                    </a:lnTo>
                    <a:lnTo>
                      <a:pt x="47624" y="825500"/>
                    </a:lnTo>
                    <a:lnTo>
                      <a:pt x="123824" y="835026"/>
                    </a:lnTo>
                    <a:lnTo>
                      <a:pt x="123824" y="711200"/>
                    </a:lnTo>
                    <a:lnTo>
                      <a:pt x="66676" y="692150"/>
                    </a:lnTo>
                    <a:lnTo>
                      <a:pt x="76200" y="606426"/>
                    </a:lnTo>
                    <a:lnTo>
                      <a:pt x="295276" y="311150"/>
                    </a:lnTo>
                    <a:lnTo>
                      <a:pt x="304800" y="177800"/>
                    </a:lnTo>
                    <a:lnTo>
                      <a:pt x="240508" y="120650"/>
                    </a:lnTo>
                    <a:lnTo>
                      <a:pt x="384176" y="120650"/>
                    </a:lnTo>
                    <a:lnTo>
                      <a:pt x="439920" y="48514"/>
                    </a:lnTo>
                    <a:lnTo>
                      <a:pt x="530224" y="111126"/>
                    </a:lnTo>
                    <a:lnTo>
                      <a:pt x="539752" y="238126"/>
                    </a:lnTo>
                    <a:lnTo>
                      <a:pt x="492128" y="279400"/>
                    </a:lnTo>
                    <a:lnTo>
                      <a:pt x="587376" y="387350"/>
                    </a:lnTo>
                    <a:lnTo>
                      <a:pt x="641352" y="393700"/>
                    </a:lnTo>
                    <a:lnTo>
                      <a:pt x="698500" y="355600"/>
                    </a:lnTo>
                    <a:lnTo>
                      <a:pt x="742952" y="428626"/>
                    </a:lnTo>
                    <a:lnTo>
                      <a:pt x="714376" y="482600"/>
                    </a:lnTo>
                    <a:lnTo>
                      <a:pt x="714376" y="508000"/>
                    </a:lnTo>
                    <a:lnTo>
                      <a:pt x="863600" y="504826"/>
                    </a:lnTo>
                    <a:lnTo>
                      <a:pt x="981076" y="520700"/>
                    </a:lnTo>
                    <a:lnTo>
                      <a:pt x="1149352" y="447674"/>
                    </a:lnTo>
                    <a:lnTo>
                      <a:pt x="1174752" y="346074"/>
                    </a:lnTo>
                    <a:lnTo>
                      <a:pt x="1295400" y="285750"/>
                    </a:lnTo>
                    <a:lnTo>
                      <a:pt x="1298576" y="257174"/>
                    </a:lnTo>
                    <a:lnTo>
                      <a:pt x="1225552" y="212726"/>
                    </a:lnTo>
                    <a:lnTo>
                      <a:pt x="1212852" y="180974"/>
                    </a:lnTo>
                    <a:lnTo>
                      <a:pt x="1231900" y="149226"/>
                    </a:lnTo>
                    <a:cubicBezTo>
                      <a:pt x="1230844" y="112182"/>
                      <a:pt x="1229784" y="75142"/>
                      <a:pt x="1228728" y="38100"/>
                    </a:cubicBezTo>
                    <a:lnTo>
                      <a:pt x="1270000" y="25400"/>
                    </a:lnTo>
                    <a:lnTo>
                      <a:pt x="1374776" y="3174"/>
                    </a:lnTo>
                    <a:lnTo>
                      <a:pt x="1416052" y="31750"/>
                    </a:lnTo>
                    <a:lnTo>
                      <a:pt x="1441452" y="6350"/>
                    </a:lnTo>
                    <a:lnTo>
                      <a:pt x="158115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E6332EA5-1A45-4CD6-8ECD-0F52709D7696}"/>
                  </a:ext>
                </a:extLst>
              </p:cNvPr>
              <p:cNvSpPr/>
              <p:nvPr/>
            </p:nvSpPr>
            <p:spPr>
              <a:xfrm>
                <a:off x="37604700" y="25709880"/>
                <a:ext cx="410032" cy="540162"/>
              </a:xfrm>
              <a:custGeom>
                <a:avLst/>
                <a:gdLst>
                  <a:gd name="connsiteX0" fmla="*/ 68580 w 410032"/>
                  <a:gd name="connsiteY0" fmla="*/ 0 h 540162"/>
                  <a:gd name="connsiteX1" fmla="*/ 78400 w 410032"/>
                  <a:gd name="connsiteY1" fmla="*/ 5236 h 540162"/>
                  <a:gd name="connsiteX2" fmla="*/ 139700 w 410032"/>
                  <a:gd name="connsiteY2" fmla="*/ 37930 h 540162"/>
                  <a:gd name="connsiteX3" fmla="*/ 139700 w 410032"/>
                  <a:gd name="connsiteY3" fmla="*/ 149376 h 540162"/>
                  <a:gd name="connsiteX4" fmla="*/ 139700 w 410032"/>
                  <a:gd name="connsiteY4" fmla="*/ 158278 h 540162"/>
                  <a:gd name="connsiteX5" fmla="*/ 139700 w 410032"/>
                  <a:gd name="connsiteY5" fmla="*/ 312420 h 540162"/>
                  <a:gd name="connsiteX6" fmla="*/ 222252 w 410032"/>
                  <a:gd name="connsiteY6" fmla="*/ 325120 h 540162"/>
                  <a:gd name="connsiteX7" fmla="*/ 241300 w 410032"/>
                  <a:gd name="connsiteY7" fmla="*/ 394970 h 540162"/>
                  <a:gd name="connsiteX8" fmla="*/ 410032 w 410032"/>
                  <a:gd name="connsiteY8" fmla="*/ 540162 h 540162"/>
                  <a:gd name="connsiteX9" fmla="*/ 190500 w 410032"/>
                  <a:gd name="connsiteY9" fmla="*/ 502920 h 540162"/>
                  <a:gd name="connsiteX10" fmla="*/ 39968 w 410032"/>
                  <a:gd name="connsiteY10" fmla="*/ 395396 h 540162"/>
                  <a:gd name="connsiteX11" fmla="*/ 44452 w 410032"/>
                  <a:gd name="connsiteY11" fmla="*/ 274320 h 540162"/>
                  <a:gd name="connsiteX12" fmla="*/ 0 w 410032"/>
                  <a:gd name="connsiteY12" fmla="*/ 223520 h 540162"/>
                  <a:gd name="connsiteX13" fmla="*/ 768 w 410032"/>
                  <a:gd name="connsiteY13" fmla="*/ 221022 h 540162"/>
                  <a:gd name="connsiteX14" fmla="*/ 50800 w 410032"/>
                  <a:gd name="connsiteY14" fmla="*/ 58420 h 540162"/>
                  <a:gd name="connsiteX15" fmla="*/ 47960 w 410032"/>
                  <a:gd name="connsiteY15" fmla="*/ 52742 h 540162"/>
                  <a:gd name="connsiteX16" fmla="*/ 53340 w 410032"/>
                  <a:gd name="connsiteY16" fmla="*/ 53340 h 540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10032" h="540162">
                    <a:moveTo>
                      <a:pt x="68580" y="0"/>
                    </a:moveTo>
                    <a:lnTo>
                      <a:pt x="78400" y="5236"/>
                    </a:lnTo>
                    <a:lnTo>
                      <a:pt x="139700" y="37930"/>
                    </a:lnTo>
                    <a:lnTo>
                      <a:pt x="139700" y="149376"/>
                    </a:lnTo>
                    <a:lnTo>
                      <a:pt x="139700" y="158278"/>
                    </a:lnTo>
                    <a:lnTo>
                      <a:pt x="139700" y="312420"/>
                    </a:lnTo>
                    <a:lnTo>
                      <a:pt x="222252" y="325120"/>
                    </a:lnTo>
                    <a:lnTo>
                      <a:pt x="241300" y="394970"/>
                    </a:lnTo>
                    <a:lnTo>
                      <a:pt x="410032" y="540162"/>
                    </a:lnTo>
                    <a:lnTo>
                      <a:pt x="190500" y="502920"/>
                    </a:lnTo>
                    <a:lnTo>
                      <a:pt x="39968" y="395396"/>
                    </a:lnTo>
                    <a:lnTo>
                      <a:pt x="44452" y="274320"/>
                    </a:lnTo>
                    <a:lnTo>
                      <a:pt x="0" y="223520"/>
                    </a:lnTo>
                    <a:lnTo>
                      <a:pt x="768" y="221022"/>
                    </a:lnTo>
                    <a:lnTo>
                      <a:pt x="50800" y="58420"/>
                    </a:lnTo>
                    <a:lnTo>
                      <a:pt x="47960" y="52742"/>
                    </a:lnTo>
                    <a:lnTo>
                      <a:pt x="53340" y="5334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フリーフォーム: 図形 745">
                <a:extLst>
                  <a:ext uri="{FF2B5EF4-FFF2-40B4-BE49-F238E27FC236}">
                    <a16:creationId xmlns:a16="http://schemas.microsoft.com/office/drawing/2014/main" id="{BE79FE87-7B2B-43F3-9C44-B33DD9423743}"/>
                  </a:ext>
                </a:extLst>
              </p:cNvPr>
              <p:cNvSpPr/>
              <p:nvPr/>
            </p:nvSpPr>
            <p:spPr>
              <a:xfrm>
                <a:off x="37163376" y="26616024"/>
                <a:ext cx="989964" cy="476252"/>
              </a:xfrm>
              <a:custGeom>
                <a:avLst/>
                <a:gdLst>
                  <a:gd name="connsiteX0" fmla="*/ 479424 w 989964"/>
                  <a:gd name="connsiteY0" fmla="*/ 0 h 476252"/>
                  <a:gd name="connsiteX1" fmla="*/ 508000 w 989964"/>
                  <a:gd name="connsiteY1" fmla="*/ 60326 h 476252"/>
                  <a:gd name="connsiteX2" fmla="*/ 733424 w 989964"/>
                  <a:gd name="connsiteY2" fmla="*/ 15876 h 476252"/>
                  <a:gd name="connsiteX3" fmla="*/ 802112 w 989964"/>
                  <a:gd name="connsiteY3" fmla="*/ 56280 h 476252"/>
                  <a:gd name="connsiteX4" fmla="*/ 829944 w 989964"/>
                  <a:gd name="connsiteY4" fmla="*/ 160656 h 476252"/>
                  <a:gd name="connsiteX5" fmla="*/ 951864 w 989964"/>
                  <a:gd name="connsiteY5" fmla="*/ 168276 h 476252"/>
                  <a:gd name="connsiteX6" fmla="*/ 989964 w 989964"/>
                  <a:gd name="connsiteY6" fmla="*/ 267336 h 476252"/>
                  <a:gd name="connsiteX7" fmla="*/ 940096 w 989964"/>
                  <a:gd name="connsiteY7" fmla="*/ 331452 h 476252"/>
                  <a:gd name="connsiteX8" fmla="*/ 835024 w 989964"/>
                  <a:gd name="connsiteY8" fmla="*/ 320676 h 476252"/>
                  <a:gd name="connsiteX9" fmla="*/ 832692 w 989964"/>
                  <a:gd name="connsiteY9" fmla="*/ 322426 h 476252"/>
                  <a:gd name="connsiteX10" fmla="*/ 749300 w 989964"/>
                  <a:gd name="connsiteY10" fmla="*/ 295276 h 476252"/>
                  <a:gd name="connsiteX11" fmla="*/ 704848 w 989964"/>
                  <a:gd name="connsiteY11" fmla="*/ 247652 h 476252"/>
                  <a:gd name="connsiteX12" fmla="*/ 574672 w 989964"/>
                  <a:gd name="connsiteY12" fmla="*/ 238126 h 476252"/>
                  <a:gd name="connsiteX13" fmla="*/ 508000 w 989964"/>
                  <a:gd name="connsiteY13" fmla="*/ 269876 h 476252"/>
                  <a:gd name="connsiteX14" fmla="*/ 422272 w 989964"/>
                  <a:gd name="connsiteY14" fmla="*/ 200026 h 476252"/>
                  <a:gd name="connsiteX15" fmla="*/ 390524 w 989964"/>
                  <a:gd name="connsiteY15" fmla="*/ 288926 h 476252"/>
                  <a:gd name="connsiteX16" fmla="*/ 187324 w 989964"/>
                  <a:gd name="connsiteY16" fmla="*/ 425452 h 476252"/>
                  <a:gd name="connsiteX17" fmla="*/ 98424 w 989964"/>
                  <a:gd name="connsiteY17" fmla="*/ 422276 h 476252"/>
                  <a:gd name="connsiteX18" fmla="*/ 73024 w 989964"/>
                  <a:gd name="connsiteY18" fmla="*/ 476252 h 476252"/>
                  <a:gd name="connsiteX19" fmla="*/ 9524 w 989964"/>
                  <a:gd name="connsiteY19" fmla="*/ 390526 h 476252"/>
                  <a:gd name="connsiteX20" fmla="*/ 0 w 989964"/>
                  <a:gd name="connsiteY20" fmla="*/ 282576 h 476252"/>
                  <a:gd name="connsiteX21" fmla="*/ 34924 w 989964"/>
                  <a:gd name="connsiteY21" fmla="*/ 215900 h 476252"/>
                  <a:gd name="connsiteX22" fmla="*/ 307976 w 989964"/>
                  <a:gd name="connsiteY22" fmla="*/ 41276 h 476252"/>
                  <a:gd name="connsiteX23" fmla="*/ 384176 w 989964"/>
                  <a:gd name="connsiteY23" fmla="*/ 41276 h 476252"/>
                  <a:gd name="connsiteX24" fmla="*/ 479424 w 989964"/>
                  <a:gd name="connsiteY24" fmla="*/ 0 h 476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89964" h="476252">
                    <a:moveTo>
                      <a:pt x="479424" y="0"/>
                    </a:moveTo>
                    <a:lnTo>
                      <a:pt x="508000" y="60326"/>
                    </a:lnTo>
                    <a:lnTo>
                      <a:pt x="733424" y="15876"/>
                    </a:lnTo>
                    <a:lnTo>
                      <a:pt x="802112" y="56280"/>
                    </a:lnTo>
                    <a:lnTo>
                      <a:pt x="829944" y="160656"/>
                    </a:lnTo>
                    <a:lnTo>
                      <a:pt x="951864" y="168276"/>
                    </a:lnTo>
                    <a:lnTo>
                      <a:pt x="989964" y="267336"/>
                    </a:lnTo>
                    <a:lnTo>
                      <a:pt x="940096" y="331452"/>
                    </a:lnTo>
                    <a:lnTo>
                      <a:pt x="835024" y="320676"/>
                    </a:lnTo>
                    <a:lnTo>
                      <a:pt x="832692" y="322426"/>
                    </a:lnTo>
                    <a:lnTo>
                      <a:pt x="749300" y="295276"/>
                    </a:lnTo>
                    <a:lnTo>
                      <a:pt x="704848" y="247652"/>
                    </a:lnTo>
                    <a:lnTo>
                      <a:pt x="574672" y="238126"/>
                    </a:lnTo>
                    <a:lnTo>
                      <a:pt x="508000" y="269876"/>
                    </a:lnTo>
                    <a:lnTo>
                      <a:pt x="422272" y="200026"/>
                    </a:lnTo>
                    <a:lnTo>
                      <a:pt x="390524" y="288926"/>
                    </a:lnTo>
                    <a:lnTo>
                      <a:pt x="187324" y="425452"/>
                    </a:lnTo>
                    <a:lnTo>
                      <a:pt x="98424" y="422276"/>
                    </a:lnTo>
                    <a:lnTo>
                      <a:pt x="73024" y="476252"/>
                    </a:lnTo>
                    <a:lnTo>
                      <a:pt x="9524" y="390526"/>
                    </a:lnTo>
                    <a:lnTo>
                      <a:pt x="0" y="282576"/>
                    </a:lnTo>
                    <a:lnTo>
                      <a:pt x="34924" y="215900"/>
                    </a:lnTo>
                    <a:lnTo>
                      <a:pt x="307976" y="41276"/>
                    </a:lnTo>
                    <a:lnTo>
                      <a:pt x="384176" y="41276"/>
                    </a:lnTo>
                    <a:lnTo>
                      <a:pt x="47942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0DF06E34-5F55-4F6E-A2CF-BD4D447F8CB7}"/>
                  </a:ext>
                </a:extLst>
              </p:cNvPr>
              <p:cNvSpPr/>
              <p:nvPr/>
            </p:nvSpPr>
            <p:spPr>
              <a:xfrm>
                <a:off x="37617400" y="27059506"/>
                <a:ext cx="650352" cy="258194"/>
              </a:xfrm>
              <a:custGeom>
                <a:avLst/>
                <a:gdLst>
                  <a:gd name="connsiteX0" fmla="*/ 131072 w 650352"/>
                  <a:gd name="connsiteY0" fmla="*/ 0 h 258194"/>
                  <a:gd name="connsiteX1" fmla="*/ 342900 w 650352"/>
                  <a:gd name="connsiteY1" fmla="*/ 112144 h 258194"/>
                  <a:gd name="connsiteX2" fmla="*/ 498336 w 650352"/>
                  <a:gd name="connsiteY2" fmla="*/ 117078 h 258194"/>
                  <a:gd name="connsiteX3" fmla="*/ 497840 w 650352"/>
                  <a:gd name="connsiteY3" fmla="*/ 121034 h 258194"/>
                  <a:gd name="connsiteX4" fmla="*/ 650352 w 650352"/>
                  <a:gd name="connsiteY4" fmla="*/ 232874 h 258194"/>
                  <a:gd name="connsiteX5" fmla="*/ 342900 w 650352"/>
                  <a:gd name="connsiteY5" fmla="*/ 258194 h 258194"/>
                  <a:gd name="connsiteX6" fmla="*/ 249924 w 650352"/>
                  <a:gd name="connsiteY6" fmla="*/ 258194 h 258194"/>
                  <a:gd name="connsiteX7" fmla="*/ 203200 w 650352"/>
                  <a:gd name="connsiteY7" fmla="*/ 140718 h 258194"/>
                  <a:gd name="connsiteX8" fmla="*/ 92076 w 650352"/>
                  <a:gd name="connsiteY8" fmla="*/ 134370 h 258194"/>
                  <a:gd name="connsiteX9" fmla="*/ 82552 w 650352"/>
                  <a:gd name="connsiteY9" fmla="*/ 80394 h 258194"/>
                  <a:gd name="connsiteX10" fmla="*/ 19048 w 650352"/>
                  <a:gd name="connsiteY10" fmla="*/ 74044 h 258194"/>
                  <a:gd name="connsiteX11" fmla="*/ 0 w 650352"/>
                  <a:gd name="connsiteY11" fmla="*/ 32770 h 258194"/>
                  <a:gd name="connsiteX12" fmla="*/ 131072 w 650352"/>
                  <a:gd name="connsiteY12" fmla="*/ 0 h 25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0352" h="258194">
                    <a:moveTo>
                      <a:pt x="131072" y="0"/>
                    </a:moveTo>
                    <a:lnTo>
                      <a:pt x="342900" y="112144"/>
                    </a:lnTo>
                    <a:lnTo>
                      <a:pt x="498336" y="117078"/>
                    </a:lnTo>
                    <a:lnTo>
                      <a:pt x="497840" y="121034"/>
                    </a:lnTo>
                    <a:lnTo>
                      <a:pt x="650352" y="232874"/>
                    </a:lnTo>
                    <a:lnTo>
                      <a:pt x="342900" y="258194"/>
                    </a:lnTo>
                    <a:lnTo>
                      <a:pt x="249924" y="258194"/>
                    </a:lnTo>
                    <a:lnTo>
                      <a:pt x="203200" y="140718"/>
                    </a:lnTo>
                    <a:lnTo>
                      <a:pt x="92076" y="134370"/>
                    </a:lnTo>
                    <a:lnTo>
                      <a:pt x="82552" y="80394"/>
                    </a:lnTo>
                    <a:lnTo>
                      <a:pt x="19048" y="74044"/>
                    </a:lnTo>
                    <a:lnTo>
                      <a:pt x="0" y="32770"/>
                    </a:lnTo>
                    <a:lnTo>
                      <a:pt x="1310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C698DBF0-1FBE-41D2-98ED-D2892D0539BA}"/>
                  </a:ext>
                </a:extLst>
              </p:cNvPr>
              <p:cNvSpPr/>
              <p:nvPr/>
            </p:nvSpPr>
            <p:spPr>
              <a:xfrm>
                <a:off x="36670132" y="27400250"/>
                <a:ext cx="630596" cy="658312"/>
              </a:xfrm>
              <a:custGeom>
                <a:avLst/>
                <a:gdLst>
                  <a:gd name="connsiteX0" fmla="*/ 480544 w 630596"/>
                  <a:gd name="connsiteY0" fmla="*/ 0 h 658312"/>
                  <a:gd name="connsiteX1" fmla="*/ 629768 w 630596"/>
                  <a:gd name="connsiteY1" fmla="*/ 9526 h 658312"/>
                  <a:gd name="connsiteX2" fmla="*/ 630596 w 630596"/>
                  <a:gd name="connsiteY2" fmla="*/ 15000 h 658312"/>
                  <a:gd name="connsiteX3" fmla="*/ 620244 w 630596"/>
                  <a:gd name="connsiteY3" fmla="*/ 12700 h 658312"/>
                  <a:gd name="connsiteX4" fmla="*/ 363068 w 630596"/>
                  <a:gd name="connsiteY4" fmla="*/ 422274 h 658312"/>
                  <a:gd name="connsiteX5" fmla="*/ 296392 w 630596"/>
                  <a:gd name="connsiteY5" fmla="*/ 327026 h 658312"/>
                  <a:gd name="connsiteX6" fmla="*/ 220192 w 630596"/>
                  <a:gd name="connsiteY6" fmla="*/ 327026 h 658312"/>
                  <a:gd name="connsiteX7" fmla="*/ 143992 w 630596"/>
                  <a:gd name="connsiteY7" fmla="*/ 536574 h 658312"/>
                  <a:gd name="connsiteX8" fmla="*/ 115420 w 630596"/>
                  <a:gd name="connsiteY8" fmla="*/ 574674 h 658312"/>
                  <a:gd name="connsiteX9" fmla="*/ 65236 w 630596"/>
                  <a:gd name="connsiteY9" fmla="*/ 658312 h 658312"/>
                  <a:gd name="connsiteX10" fmla="*/ 51916 w 630596"/>
                  <a:gd name="connsiteY10" fmla="*/ 654050 h 658312"/>
                  <a:gd name="connsiteX11" fmla="*/ 45568 w 630596"/>
                  <a:gd name="connsiteY11" fmla="*/ 438150 h 658312"/>
                  <a:gd name="connsiteX12" fmla="*/ 13820 w 630596"/>
                  <a:gd name="connsiteY12" fmla="*/ 215900 h 658312"/>
                  <a:gd name="connsiteX13" fmla="*/ 0 w 630596"/>
                  <a:gd name="connsiteY13" fmla="*/ 193670 h 658312"/>
                  <a:gd name="connsiteX14" fmla="*/ 45568 w 630596"/>
                  <a:gd name="connsiteY14" fmla="*/ 130174 h 658312"/>
                  <a:gd name="connsiteX15" fmla="*/ 159868 w 630596"/>
                  <a:gd name="connsiteY15" fmla="*/ 117474 h 658312"/>
                  <a:gd name="connsiteX16" fmla="*/ 229716 w 630596"/>
                  <a:gd name="connsiteY16" fmla="*/ 165100 h 658312"/>
                  <a:gd name="connsiteX17" fmla="*/ 255116 w 630596"/>
                  <a:gd name="connsiteY17" fmla="*/ 98426 h 658312"/>
                  <a:gd name="connsiteX18" fmla="*/ 401168 w 630596"/>
                  <a:gd name="connsiteY18" fmla="*/ 28574 h 658312"/>
                  <a:gd name="connsiteX19" fmla="*/ 464668 w 630596"/>
                  <a:gd name="connsiteY19" fmla="*/ 28574 h 658312"/>
                  <a:gd name="connsiteX20" fmla="*/ 480544 w 630596"/>
                  <a:gd name="connsiteY20" fmla="*/ 0 h 658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30596" h="658312">
                    <a:moveTo>
                      <a:pt x="480544" y="0"/>
                    </a:moveTo>
                    <a:lnTo>
                      <a:pt x="629768" y="9526"/>
                    </a:lnTo>
                    <a:lnTo>
                      <a:pt x="630596" y="15000"/>
                    </a:lnTo>
                    <a:lnTo>
                      <a:pt x="620244" y="12700"/>
                    </a:lnTo>
                    <a:lnTo>
                      <a:pt x="363068" y="422274"/>
                    </a:lnTo>
                    <a:lnTo>
                      <a:pt x="296392" y="327026"/>
                    </a:lnTo>
                    <a:lnTo>
                      <a:pt x="220192" y="327026"/>
                    </a:lnTo>
                    <a:lnTo>
                      <a:pt x="143992" y="536574"/>
                    </a:lnTo>
                    <a:lnTo>
                      <a:pt x="115420" y="574674"/>
                    </a:lnTo>
                    <a:lnTo>
                      <a:pt x="65236" y="658312"/>
                    </a:lnTo>
                    <a:lnTo>
                      <a:pt x="51916" y="654050"/>
                    </a:lnTo>
                    <a:lnTo>
                      <a:pt x="45568" y="438150"/>
                    </a:lnTo>
                    <a:lnTo>
                      <a:pt x="13820" y="215900"/>
                    </a:lnTo>
                    <a:lnTo>
                      <a:pt x="0" y="193670"/>
                    </a:lnTo>
                    <a:lnTo>
                      <a:pt x="45568" y="130174"/>
                    </a:lnTo>
                    <a:lnTo>
                      <a:pt x="159868" y="117474"/>
                    </a:lnTo>
                    <a:lnTo>
                      <a:pt x="229716" y="165100"/>
                    </a:lnTo>
                    <a:lnTo>
                      <a:pt x="255116" y="98426"/>
                    </a:lnTo>
                    <a:lnTo>
                      <a:pt x="401168" y="28574"/>
                    </a:lnTo>
                    <a:lnTo>
                      <a:pt x="464668" y="28574"/>
                    </a:lnTo>
                    <a:lnTo>
                      <a:pt x="48054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0ED935B7-D233-4A1A-95A9-4E0AB02B19EB}"/>
                  </a:ext>
                </a:extLst>
              </p:cNvPr>
              <p:cNvSpPr/>
              <p:nvPr/>
            </p:nvSpPr>
            <p:spPr>
              <a:xfrm>
                <a:off x="36137848" y="28416402"/>
                <a:ext cx="523876" cy="942784"/>
              </a:xfrm>
              <a:custGeom>
                <a:avLst/>
                <a:gdLst>
                  <a:gd name="connsiteX0" fmla="*/ 179012 w 523876"/>
                  <a:gd name="connsiteY0" fmla="*/ 0 h 942784"/>
                  <a:gd name="connsiteX1" fmla="*/ 279400 w 523876"/>
                  <a:gd name="connsiteY1" fmla="*/ 12548 h 942784"/>
                  <a:gd name="connsiteX2" fmla="*/ 342904 w 523876"/>
                  <a:gd name="connsiteY2" fmla="*/ 196698 h 942784"/>
                  <a:gd name="connsiteX3" fmla="*/ 336552 w 523876"/>
                  <a:gd name="connsiteY3" fmla="*/ 349098 h 942784"/>
                  <a:gd name="connsiteX4" fmla="*/ 504896 w 523876"/>
                  <a:gd name="connsiteY4" fmla="*/ 489956 h 942784"/>
                  <a:gd name="connsiteX5" fmla="*/ 485776 w 523876"/>
                  <a:gd name="connsiteY5" fmla="*/ 520548 h 942784"/>
                  <a:gd name="connsiteX6" fmla="*/ 495304 w 523876"/>
                  <a:gd name="connsiteY6" fmla="*/ 558648 h 942784"/>
                  <a:gd name="connsiteX7" fmla="*/ 438152 w 523876"/>
                  <a:gd name="connsiteY7" fmla="*/ 711048 h 942784"/>
                  <a:gd name="connsiteX8" fmla="*/ 523876 w 523876"/>
                  <a:gd name="connsiteY8" fmla="*/ 768198 h 942784"/>
                  <a:gd name="connsiteX9" fmla="*/ 504828 w 523876"/>
                  <a:gd name="connsiteY9" fmla="*/ 911074 h 942784"/>
                  <a:gd name="connsiteX10" fmla="*/ 409576 w 523876"/>
                  <a:gd name="connsiteY10" fmla="*/ 911074 h 942784"/>
                  <a:gd name="connsiteX11" fmla="*/ 405048 w 523876"/>
                  <a:gd name="connsiteY11" fmla="*/ 942784 h 942784"/>
                  <a:gd name="connsiteX12" fmla="*/ 298452 w 523876"/>
                  <a:gd name="connsiteY12" fmla="*/ 818998 h 942784"/>
                  <a:gd name="connsiteX13" fmla="*/ 120652 w 523876"/>
                  <a:gd name="connsiteY13" fmla="*/ 895198 h 942784"/>
                  <a:gd name="connsiteX14" fmla="*/ 6352 w 523876"/>
                  <a:gd name="connsiteY14" fmla="*/ 768198 h 942784"/>
                  <a:gd name="connsiteX15" fmla="*/ 644 w 523876"/>
                  <a:gd name="connsiteY15" fmla="*/ 780562 h 942784"/>
                  <a:gd name="connsiteX16" fmla="*/ 0 w 523876"/>
                  <a:gd name="connsiteY16" fmla="*/ 777722 h 942784"/>
                  <a:gd name="connsiteX17" fmla="*/ 22228 w 523876"/>
                  <a:gd name="connsiteY17" fmla="*/ 685648 h 942784"/>
                  <a:gd name="connsiteX18" fmla="*/ 63504 w 523876"/>
                  <a:gd name="connsiteY18" fmla="*/ 504674 h 942784"/>
                  <a:gd name="connsiteX19" fmla="*/ 6352 w 523876"/>
                  <a:gd name="connsiteY19" fmla="*/ 409422 h 942784"/>
                  <a:gd name="connsiteX20" fmla="*/ 155576 w 523876"/>
                  <a:gd name="connsiteY20" fmla="*/ 276074 h 942784"/>
                  <a:gd name="connsiteX21" fmla="*/ 142876 w 523876"/>
                  <a:gd name="connsiteY21" fmla="*/ 130022 h 942784"/>
                  <a:gd name="connsiteX22" fmla="*/ 155576 w 523876"/>
                  <a:gd name="connsiteY22" fmla="*/ 9374 h 942784"/>
                  <a:gd name="connsiteX23" fmla="*/ 179012 w 523876"/>
                  <a:gd name="connsiteY23" fmla="*/ 0 h 942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23876" h="942784">
                    <a:moveTo>
                      <a:pt x="179012" y="0"/>
                    </a:moveTo>
                    <a:lnTo>
                      <a:pt x="279400" y="12548"/>
                    </a:lnTo>
                    <a:lnTo>
                      <a:pt x="342904" y="196698"/>
                    </a:lnTo>
                    <a:lnTo>
                      <a:pt x="336552" y="349098"/>
                    </a:lnTo>
                    <a:lnTo>
                      <a:pt x="504896" y="489956"/>
                    </a:lnTo>
                    <a:lnTo>
                      <a:pt x="485776" y="520548"/>
                    </a:lnTo>
                    <a:lnTo>
                      <a:pt x="495304" y="558648"/>
                    </a:lnTo>
                    <a:lnTo>
                      <a:pt x="438152" y="711048"/>
                    </a:lnTo>
                    <a:lnTo>
                      <a:pt x="523876" y="768198"/>
                    </a:lnTo>
                    <a:lnTo>
                      <a:pt x="504828" y="911074"/>
                    </a:lnTo>
                    <a:lnTo>
                      <a:pt x="409576" y="911074"/>
                    </a:lnTo>
                    <a:lnTo>
                      <a:pt x="405048" y="942784"/>
                    </a:lnTo>
                    <a:lnTo>
                      <a:pt x="298452" y="818998"/>
                    </a:lnTo>
                    <a:lnTo>
                      <a:pt x="120652" y="895198"/>
                    </a:lnTo>
                    <a:lnTo>
                      <a:pt x="6352" y="768198"/>
                    </a:lnTo>
                    <a:lnTo>
                      <a:pt x="644" y="780562"/>
                    </a:lnTo>
                    <a:lnTo>
                      <a:pt x="0" y="777722"/>
                    </a:lnTo>
                    <a:lnTo>
                      <a:pt x="22228" y="685648"/>
                    </a:lnTo>
                    <a:lnTo>
                      <a:pt x="63504" y="504674"/>
                    </a:lnTo>
                    <a:lnTo>
                      <a:pt x="6352" y="409422"/>
                    </a:lnTo>
                    <a:lnTo>
                      <a:pt x="155576" y="276074"/>
                    </a:lnTo>
                    <a:lnTo>
                      <a:pt x="142876" y="130022"/>
                    </a:lnTo>
                    <a:lnTo>
                      <a:pt x="155576" y="9374"/>
                    </a:lnTo>
                    <a:lnTo>
                      <a:pt x="17901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BD6E058D-03D0-42D5-BE70-05DEE96EFA0C}"/>
                  </a:ext>
                </a:extLst>
              </p:cNvPr>
              <p:cNvSpPr/>
              <p:nvPr/>
            </p:nvSpPr>
            <p:spPr>
              <a:xfrm>
                <a:off x="34937700" y="28962382"/>
                <a:ext cx="501652" cy="802340"/>
              </a:xfrm>
              <a:custGeom>
                <a:avLst/>
                <a:gdLst>
                  <a:gd name="connsiteX0" fmla="*/ 289468 w 501652"/>
                  <a:gd name="connsiteY0" fmla="*/ 0 h 802340"/>
                  <a:gd name="connsiteX1" fmla="*/ 330200 w 501652"/>
                  <a:gd name="connsiteY1" fmla="*/ 88868 h 802340"/>
                  <a:gd name="connsiteX2" fmla="*/ 431800 w 501652"/>
                  <a:gd name="connsiteY2" fmla="*/ 133318 h 802340"/>
                  <a:gd name="connsiteX3" fmla="*/ 406400 w 501652"/>
                  <a:gd name="connsiteY3" fmla="*/ 247618 h 802340"/>
                  <a:gd name="connsiteX4" fmla="*/ 425452 w 501652"/>
                  <a:gd name="connsiteY4" fmla="*/ 323818 h 802340"/>
                  <a:gd name="connsiteX5" fmla="*/ 501652 w 501652"/>
                  <a:gd name="connsiteY5" fmla="*/ 342868 h 802340"/>
                  <a:gd name="connsiteX6" fmla="*/ 495300 w 501652"/>
                  <a:gd name="connsiteY6" fmla="*/ 495268 h 802340"/>
                  <a:gd name="connsiteX7" fmla="*/ 497980 w 501652"/>
                  <a:gd name="connsiteY7" fmla="*/ 494374 h 802340"/>
                  <a:gd name="connsiteX8" fmla="*/ 444500 w 501652"/>
                  <a:gd name="connsiteY8" fmla="*/ 593694 h 802340"/>
                  <a:gd name="connsiteX9" fmla="*/ 419100 w 501652"/>
                  <a:gd name="connsiteY9" fmla="*/ 593694 h 802340"/>
                  <a:gd name="connsiteX10" fmla="*/ 406400 w 501652"/>
                  <a:gd name="connsiteY10" fmla="*/ 631794 h 802340"/>
                  <a:gd name="connsiteX11" fmla="*/ 438148 w 501652"/>
                  <a:gd name="connsiteY11" fmla="*/ 717518 h 802340"/>
                  <a:gd name="connsiteX12" fmla="*/ 277592 w 501652"/>
                  <a:gd name="connsiteY12" fmla="*/ 802340 h 802340"/>
                  <a:gd name="connsiteX13" fmla="*/ 158748 w 501652"/>
                  <a:gd name="connsiteY13" fmla="*/ 742918 h 802340"/>
                  <a:gd name="connsiteX14" fmla="*/ 127000 w 501652"/>
                  <a:gd name="connsiteY14" fmla="*/ 603218 h 802340"/>
                  <a:gd name="connsiteX15" fmla="*/ 113772 w 501652"/>
                  <a:gd name="connsiteY15" fmla="*/ 594752 h 802340"/>
                  <a:gd name="connsiteX16" fmla="*/ 123824 w 501652"/>
                  <a:gd name="connsiteY16" fmla="*/ 593694 h 802340"/>
                  <a:gd name="connsiteX17" fmla="*/ 28576 w 501652"/>
                  <a:gd name="connsiteY17" fmla="*/ 469868 h 802340"/>
                  <a:gd name="connsiteX18" fmla="*/ 0 w 501652"/>
                  <a:gd name="connsiteY18" fmla="*/ 431768 h 802340"/>
                  <a:gd name="connsiteX19" fmla="*/ 38100 w 501652"/>
                  <a:gd name="connsiteY19" fmla="*/ 346042 h 802340"/>
                  <a:gd name="connsiteX20" fmla="*/ 76200 w 501652"/>
                  <a:gd name="connsiteY20" fmla="*/ 336518 h 802340"/>
                  <a:gd name="connsiteX21" fmla="*/ 85724 w 501652"/>
                  <a:gd name="connsiteY21" fmla="*/ 193642 h 802340"/>
                  <a:gd name="connsiteX22" fmla="*/ 72536 w 501652"/>
                  <a:gd name="connsiteY22" fmla="*/ 167266 h 802340"/>
                  <a:gd name="connsiteX23" fmla="*/ 142876 w 501652"/>
                  <a:gd name="connsiteY23" fmla="*/ 168242 h 802340"/>
                  <a:gd name="connsiteX24" fmla="*/ 177800 w 501652"/>
                  <a:gd name="connsiteY24" fmla="*/ 76168 h 802340"/>
                  <a:gd name="connsiteX25" fmla="*/ 250824 w 501652"/>
                  <a:gd name="connsiteY25" fmla="*/ 72994 h 802340"/>
                  <a:gd name="connsiteX26" fmla="*/ 289468 w 501652"/>
                  <a:gd name="connsiteY26" fmla="*/ 0 h 802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01652" h="802340">
                    <a:moveTo>
                      <a:pt x="289468" y="0"/>
                    </a:moveTo>
                    <a:lnTo>
                      <a:pt x="330200" y="88868"/>
                    </a:lnTo>
                    <a:lnTo>
                      <a:pt x="431800" y="133318"/>
                    </a:lnTo>
                    <a:lnTo>
                      <a:pt x="406400" y="247618"/>
                    </a:lnTo>
                    <a:lnTo>
                      <a:pt x="425452" y="323818"/>
                    </a:lnTo>
                    <a:lnTo>
                      <a:pt x="501652" y="342868"/>
                    </a:lnTo>
                    <a:lnTo>
                      <a:pt x="495300" y="495268"/>
                    </a:lnTo>
                    <a:lnTo>
                      <a:pt x="497980" y="494374"/>
                    </a:lnTo>
                    <a:lnTo>
                      <a:pt x="444500" y="593694"/>
                    </a:lnTo>
                    <a:lnTo>
                      <a:pt x="419100" y="593694"/>
                    </a:lnTo>
                    <a:lnTo>
                      <a:pt x="406400" y="631794"/>
                    </a:lnTo>
                    <a:lnTo>
                      <a:pt x="438148" y="717518"/>
                    </a:lnTo>
                    <a:lnTo>
                      <a:pt x="277592" y="802340"/>
                    </a:lnTo>
                    <a:lnTo>
                      <a:pt x="158748" y="742918"/>
                    </a:lnTo>
                    <a:lnTo>
                      <a:pt x="127000" y="603218"/>
                    </a:lnTo>
                    <a:lnTo>
                      <a:pt x="113772" y="594752"/>
                    </a:lnTo>
                    <a:lnTo>
                      <a:pt x="123824" y="593694"/>
                    </a:lnTo>
                    <a:lnTo>
                      <a:pt x="28576" y="469868"/>
                    </a:lnTo>
                    <a:lnTo>
                      <a:pt x="0" y="431768"/>
                    </a:lnTo>
                    <a:lnTo>
                      <a:pt x="38100" y="346042"/>
                    </a:lnTo>
                    <a:lnTo>
                      <a:pt x="76200" y="336518"/>
                    </a:lnTo>
                    <a:lnTo>
                      <a:pt x="85724" y="193642"/>
                    </a:lnTo>
                    <a:lnTo>
                      <a:pt x="72536" y="167266"/>
                    </a:lnTo>
                    <a:lnTo>
                      <a:pt x="142876" y="168242"/>
                    </a:lnTo>
                    <a:lnTo>
                      <a:pt x="177800" y="76168"/>
                    </a:lnTo>
                    <a:lnTo>
                      <a:pt x="250824" y="72994"/>
                    </a:lnTo>
                    <a:lnTo>
                      <a:pt x="28946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970A1855-1046-4A79-BCF4-EB6E322A22FB}"/>
                  </a:ext>
                </a:extLst>
              </p:cNvPr>
              <p:cNvSpPr/>
              <p:nvPr/>
            </p:nvSpPr>
            <p:spPr>
              <a:xfrm>
                <a:off x="34785300" y="29852168"/>
                <a:ext cx="363060" cy="456382"/>
              </a:xfrm>
              <a:custGeom>
                <a:avLst/>
                <a:gdLst>
                  <a:gd name="connsiteX0" fmla="*/ 93612 w 363060"/>
                  <a:gd name="connsiteY0" fmla="*/ 0 h 456382"/>
                  <a:gd name="connsiteX1" fmla="*/ 266700 w 363060"/>
                  <a:gd name="connsiteY1" fmla="*/ 119832 h 456382"/>
                  <a:gd name="connsiteX2" fmla="*/ 279400 w 363060"/>
                  <a:gd name="connsiteY2" fmla="*/ 176982 h 456382"/>
                  <a:gd name="connsiteX3" fmla="*/ 317172 w 363060"/>
                  <a:gd name="connsiteY3" fmla="*/ 164392 h 456382"/>
                  <a:gd name="connsiteX4" fmla="*/ 333376 w 363060"/>
                  <a:gd name="connsiteY4" fmla="*/ 237308 h 456382"/>
                  <a:gd name="connsiteX5" fmla="*/ 363060 w 363060"/>
                  <a:gd name="connsiteY5" fmla="*/ 331304 h 456382"/>
                  <a:gd name="connsiteX6" fmla="*/ 352424 w 363060"/>
                  <a:gd name="connsiteY6" fmla="*/ 332556 h 456382"/>
                  <a:gd name="connsiteX7" fmla="*/ 314324 w 363060"/>
                  <a:gd name="connsiteY7" fmla="*/ 399232 h 456382"/>
                  <a:gd name="connsiteX8" fmla="*/ 228600 w 363060"/>
                  <a:gd name="connsiteY8" fmla="*/ 399232 h 456382"/>
                  <a:gd name="connsiteX9" fmla="*/ 85724 w 363060"/>
                  <a:gd name="connsiteY9" fmla="*/ 456382 h 456382"/>
                  <a:gd name="connsiteX10" fmla="*/ 0 w 363060"/>
                  <a:gd name="connsiteY10" fmla="*/ 294456 h 456382"/>
                  <a:gd name="connsiteX11" fmla="*/ 28576 w 363060"/>
                  <a:gd name="connsiteY11" fmla="*/ 161108 h 456382"/>
                  <a:gd name="connsiteX12" fmla="*/ 19052 w 363060"/>
                  <a:gd name="connsiteY12" fmla="*/ 37282 h 456382"/>
                  <a:gd name="connsiteX13" fmla="*/ 93612 w 363060"/>
                  <a:gd name="connsiteY13" fmla="*/ 0 h 45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63060" h="456382">
                    <a:moveTo>
                      <a:pt x="93612" y="0"/>
                    </a:moveTo>
                    <a:lnTo>
                      <a:pt x="266700" y="119832"/>
                    </a:lnTo>
                    <a:lnTo>
                      <a:pt x="279400" y="176982"/>
                    </a:lnTo>
                    <a:lnTo>
                      <a:pt x="317172" y="164392"/>
                    </a:lnTo>
                    <a:lnTo>
                      <a:pt x="333376" y="237308"/>
                    </a:lnTo>
                    <a:lnTo>
                      <a:pt x="363060" y="331304"/>
                    </a:lnTo>
                    <a:lnTo>
                      <a:pt x="352424" y="332556"/>
                    </a:lnTo>
                    <a:lnTo>
                      <a:pt x="314324" y="399232"/>
                    </a:lnTo>
                    <a:lnTo>
                      <a:pt x="228600" y="399232"/>
                    </a:lnTo>
                    <a:lnTo>
                      <a:pt x="85724" y="456382"/>
                    </a:lnTo>
                    <a:lnTo>
                      <a:pt x="0" y="294456"/>
                    </a:lnTo>
                    <a:lnTo>
                      <a:pt x="28576" y="161108"/>
                    </a:lnTo>
                    <a:lnTo>
                      <a:pt x="19052" y="37282"/>
                    </a:lnTo>
                    <a:lnTo>
                      <a:pt x="9361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012B6448-662F-47D9-8A62-F7371A8BFBDE}"/>
                  </a:ext>
                </a:extLst>
              </p:cNvPr>
              <p:cNvSpPr/>
              <p:nvPr/>
            </p:nvSpPr>
            <p:spPr>
              <a:xfrm>
                <a:off x="35316968" y="29876750"/>
                <a:ext cx="538224" cy="403226"/>
              </a:xfrm>
              <a:custGeom>
                <a:avLst/>
                <a:gdLst>
                  <a:gd name="connsiteX0" fmla="*/ 376384 w 538224"/>
                  <a:gd name="connsiteY0" fmla="*/ 0 h 403226"/>
                  <a:gd name="connsiteX1" fmla="*/ 415876 w 538224"/>
                  <a:gd name="connsiteY1" fmla="*/ 13164 h 403226"/>
                  <a:gd name="connsiteX2" fmla="*/ 408132 w 538224"/>
                  <a:gd name="connsiteY2" fmla="*/ 63500 h 403226"/>
                  <a:gd name="connsiteX3" fmla="*/ 465280 w 538224"/>
                  <a:gd name="connsiteY3" fmla="*/ 95250 h 403226"/>
                  <a:gd name="connsiteX4" fmla="*/ 528784 w 538224"/>
                  <a:gd name="connsiteY4" fmla="*/ 133350 h 403226"/>
                  <a:gd name="connsiteX5" fmla="*/ 538224 w 538224"/>
                  <a:gd name="connsiteY5" fmla="*/ 189984 h 403226"/>
                  <a:gd name="connsiteX6" fmla="*/ 516080 w 538224"/>
                  <a:gd name="connsiteY6" fmla="*/ 193674 h 403226"/>
                  <a:gd name="connsiteX7" fmla="*/ 497032 w 538224"/>
                  <a:gd name="connsiteY7" fmla="*/ 260350 h 403226"/>
                  <a:gd name="connsiteX8" fmla="*/ 487508 w 538224"/>
                  <a:gd name="connsiteY8" fmla="*/ 346074 h 403226"/>
                  <a:gd name="connsiteX9" fmla="*/ 344632 w 538224"/>
                  <a:gd name="connsiteY9" fmla="*/ 346074 h 403226"/>
                  <a:gd name="connsiteX10" fmla="*/ 173184 w 538224"/>
                  <a:gd name="connsiteY10" fmla="*/ 403226 h 403226"/>
                  <a:gd name="connsiteX11" fmla="*/ 116032 w 538224"/>
                  <a:gd name="connsiteY11" fmla="*/ 355600 h 403226"/>
                  <a:gd name="connsiteX12" fmla="*/ 20784 w 538224"/>
                  <a:gd name="connsiteY12" fmla="*/ 346074 h 403226"/>
                  <a:gd name="connsiteX13" fmla="*/ 0 w 538224"/>
                  <a:gd name="connsiteY13" fmla="*/ 314902 h 403226"/>
                  <a:gd name="connsiteX14" fmla="*/ 30308 w 538224"/>
                  <a:gd name="connsiteY14" fmla="*/ 282574 h 403226"/>
                  <a:gd name="connsiteX15" fmla="*/ 71584 w 538224"/>
                  <a:gd name="connsiteY15" fmla="*/ 273050 h 403226"/>
                  <a:gd name="connsiteX16" fmla="*/ 150956 w 538224"/>
                  <a:gd name="connsiteY16" fmla="*/ 193674 h 403226"/>
                  <a:gd name="connsiteX17" fmla="*/ 166832 w 538224"/>
                  <a:gd name="connsiteY17" fmla="*/ 123826 h 403226"/>
                  <a:gd name="connsiteX18" fmla="*/ 376384 w 538224"/>
                  <a:gd name="connsiteY18" fmla="*/ 0 h 403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38224" h="403226">
                    <a:moveTo>
                      <a:pt x="376384" y="0"/>
                    </a:moveTo>
                    <a:lnTo>
                      <a:pt x="415876" y="13164"/>
                    </a:lnTo>
                    <a:lnTo>
                      <a:pt x="408132" y="63500"/>
                    </a:lnTo>
                    <a:lnTo>
                      <a:pt x="465280" y="95250"/>
                    </a:lnTo>
                    <a:lnTo>
                      <a:pt x="528784" y="133350"/>
                    </a:lnTo>
                    <a:lnTo>
                      <a:pt x="538224" y="189984"/>
                    </a:lnTo>
                    <a:lnTo>
                      <a:pt x="516080" y="193674"/>
                    </a:lnTo>
                    <a:lnTo>
                      <a:pt x="497032" y="260350"/>
                    </a:lnTo>
                    <a:lnTo>
                      <a:pt x="487508" y="346074"/>
                    </a:lnTo>
                    <a:lnTo>
                      <a:pt x="344632" y="346074"/>
                    </a:lnTo>
                    <a:lnTo>
                      <a:pt x="173184" y="403226"/>
                    </a:lnTo>
                    <a:lnTo>
                      <a:pt x="116032" y="355600"/>
                    </a:lnTo>
                    <a:lnTo>
                      <a:pt x="20784" y="346074"/>
                    </a:lnTo>
                    <a:lnTo>
                      <a:pt x="0" y="314902"/>
                    </a:lnTo>
                    <a:lnTo>
                      <a:pt x="30308" y="282574"/>
                    </a:lnTo>
                    <a:lnTo>
                      <a:pt x="71584" y="273050"/>
                    </a:lnTo>
                    <a:lnTo>
                      <a:pt x="150956" y="193674"/>
                    </a:lnTo>
                    <a:lnTo>
                      <a:pt x="166832" y="123826"/>
                    </a:lnTo>
                    <a:lnTo>
                      <a:pt x="37638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11563D1B-3E06-4A2F-92EB-638198CA702B}"/>
                  </a:ext>
                </a:extLst>
              </p:cNvPr>
              <p:cNvSpPr/>
              <p:nvPr/>
            </p:nvSpPr>
            <p:spPr>
              <a:xfrm>
                <a:off x="36877624" y="26076074"/>
                <a:ext cx="335672" cy="879676"/>
              </a:xfrm>
              <a:custGeom>
                <a:avLst/>
                <a:gdLst>
                  <a:gd name="connsiteX0" fmla="*/ 199064 w 335672"/>
                  <a:gd name="connsiteY0" fmla="*/ 0 h 879676"/>
                  <a:gd name="connsiteX1" fmla="*/ 184152 w 335672"/>
                  <a:gd name="connsiteY1" fmla="*/ 9726 h 879676"/>
                  <a:gd name="connsiteX2" fmla="*/ 250824 w 335672"/>
                  <a:gd name="connsiteY2" fmla="*/ 41476 h 879676"/>
                  <a:gd name="connsiteX3" fmla="*/ 285752 w 335672"/>
                  <a:gd name="connsiteY3" fmla="*/ 47826 h 879676"/>
                  <a:gd name="connsiteX4" fmla="*/ 307976 w 335672"/>
                  <a:gd name="connsiteY4" fmla="*/ 9726 h 879676"/>
                  <a:gd name="connsiteX5" fmla="*/ 335672 w 335672"/>
                  <a:gd name="connsiteY5" fmla="*/ 59576 h 879676"/>
                  <a:gd name="connsiteX6" fmla="*/ 333376 w 335672"/>
                  <a:gd name="connsiteY6" fmla="*/ 139902 h 879676"/>
                  <a:gd name="connsiteX7" fmla="*/ 273052 w 335672"/>
                  <a:gd name="connsiteY7" fmla="*/ 263726 h 879676"/>
                  <a:gd name="connsiteX8" fmla="*/ 238128 w 335672"/>
                  <a:gd name="connsiteY8" fmla="*/ 285950 h 879676"/>
                  <a:gd name="connsiteX9" fmla="*/ 158752 w 335672"/>
                  <a:gd name="connsiteY9" fmla="*/ 539950 h 879676"/>
                  <a:gd name="connsiteX10" fmla="*/ 177800 w 335672"/>
                  <a:gd name="connsiteY10" fmla="*/ 686002 h 879676"/>
                  <a:gd name="connsiteX11" fmla="*/ 250824 w 335672"/>
                  <a:gd name="connsiteY11" fmla="*/ 787602 h 879676"/>
                  <a:gd name="connsiteX12" fmla="*/ 190500 w 335672"/>
                  <a:gd name="connsiteY12" fmla="*/ 787602 h 879676"/>
                  <a:gd name="connsiteX13" fmla="*/ 133352 w 335672"/>
                  <a:gd name="connsiteY13" fmla="*/ 879676 h 879676"/>
                  <a:gd name="connsiteX14" fmla="*/ 57152 w 335672"/>
                  <a:gd name="connsiteY14" fmla="*/ 870150 h 879676"/>
                  <a:gd name="connsiteX15" fmla="*/ 0 w 335672"/>
                  <a:gd name="connsiteY15" fmla="*/ 806650 h 879676"/>
                  <a:gd name="connsiteX16" fmla="*/ 127000 w 335672"/>
                  <a:gd name="connsiteY16" fmla="*/ 682826 h 879676"/>
                  <a:gd name="connsiteX17" fmla="*/ 146052 w 335672"/>
                  <a:gd name="connsiteY17" fmla="*/ 393902 h 879676"/>
                  <a:gd name="connsiteX18" fmla="*/ 174624 w 335672"/>
                  <a:gd name="connsiteY18" fmla="*/ 295476 h 879676"/>
                  <a:gd name="connsiteX19" fmla="*/ 174624 w 335672"/>
                  <a:gd name="connsiteY19" fmla="*/ 235150 h 879676"/>
                  <a:gd name="connsiteX20" fmla="*/ 127000 w 335672"/>
                  <a:gd name="connsiteY20" fmla="*/ 101802 h 879676"/>
                  <a:gd name="connsiteX21" fmla="*/ 161928 w 335672"/>
                  <a:gd name="connsiteY21" fmla="*/ 3376 h 879676"/>
                  <a:gd name="connsiteX22" fmla="*/ 199064 w 335672"/>
                  <a:gd name="connsiteY22" fmla="*/ 0 h 879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35672" h="879676">
                    <a:moveTo>
                      <a:pt x="199064" y="0"/>
                    </a:moveTo>
                    <a:lnTo>
                      <a:pt x="184152" y="9726"/>
                    </a:lnTo>
                    <a:lnTo>
                      <a:pt x="250824" y="41476"/>
                    </a:lnTo>
                    <a:lnTo>
                      <a:pt x="285752" y="47826"/>
                    </a:lnTo>
                    <a:lnTo>
                      <a:pt x="307976" y="9726"/>
                    </a:lnTo>
                    <a:lnTo>
                      <a:pt x="335672" y="59576"/>
                    </a:lnTo>
                    <a:lnTo>
                      <a:pt x="333376" y="139902"/>
                    </a:lnTo>
                    <a:lnTo>
                      <a:pt x="273052" y="263726"/>
                    </a:lnTo>
                    <a:lnTo>
                      <a:pt x="238128" y="285950"/>
                    </a:lnTo>
                    <a:lnTo>
                      <a:pt x="158752" y="539950"/>
                    </a:lnTo>
                    <a:lnTo>
                      <a:pt x="177800" y="686002"/>
                    </a:lnTo>
                    <a:lnTo>
                      <a:pt x="250824" y="787602"/>
                    </a:lnTo>
                    <a:lnTo>
                      <a:pt x="190500" y="787602"/>
                    </a:lnTo>
                    <a:lnTo>
                      <a:pt x="133352" y="879676"/>
                    </a:lnTo>
                    <a:lnTo>
                      <a:pt x="57152" y="870150"/>
                    </a:lnTo>
                    <a:lnTo>
                      <a:pt x="0" y="806650"/>
                    </a:lnTo>
                    <a:lnTo>
                      <a:pt x="127000" y="682826"/>
                    </a:lnTo>
                    <a:lnTo>
                      <a:pt x="146052" y="393902"/>
                    </a:lnTo>
                    <a:lnTo>
                      <a:pt x="174624" y="295476"/>
                    </a:lnTo>
                    <a:lnTo>
                      <a:pt x="174624" y="235150"/>
                    </a:lnTo>
                    <a:lnTo>
                      <a:pt x="127000" y="101802"/>
                    </a:lnTo>
                    <a:lnTo>
                      <a:pt x="161928" y="3376"/>
                    </a:lnTo>
                    <a:lnTo>
                      <a:pt x="19906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519913FC-33F9-49ED-A512-0E76BBB41CCE}"/>
                  </a:ext>
                </a:extLst>
              </p:cNvPr>
              <p:cNvSpPr/>
              <p:nvPr/>
            </p:nvSpPr>
            <p:spPr>
              <a:xfrm>
                <a:off x="37036376" y="26105276"/>
                <a:ext cx="1063624" cy="779674"/>
              </a:xfrm>
              <a:custGeom>
                <a:avLst/>
                <a:gdLst>
                  <a:gd name="connsiteX0" fmla="*/ 608292 w 1063624"/>
                  <a:gd name="connsiteY0" fmla="*/ 0 h 779674"/>
                  <a:gd name="connsiteX1" fmla="*/ 758824 w 1063624"/>
                  <a:gd name="connsiteY1" fmla="*/ 107524 h 779674"/>
                  <a:gd name="connsiteX2" fmla="*/ 978356 w 1063624"/>
                  <a:gd name="connsiteY2" fmla="*/ 144766 h 779674"/>
                  <a:gd name="connsiteX3" fmla="*/ 979520 w 1063624"/>
                  <a:gd name="connsiteY3" fmla="*/ 145766 h 779674"/>
                  <a:gd name="connsiteX4" fmla="*/ 964564 w 1063624"/>
                  <a:gd name="connsiteY4" fmla="*/ 153244 h 779674"/>
                  <a:gd name="connsiteX5" fmla="*/ 979804 w 1063624"/>
                  <a:gd name="connsiteY5" fmla="*/ 259924 h 779674"/>
                  <a:gd name="connsiteX6" fmla="*/ 1056004 w 1063624"/>
                  <a:gd name="connsiteY6" fmla="*/ 336124 h 779674"/>
                  <a:gd name="connsiteX7" fmla="*/ 1056004 w 1063624"/>
                  <a:gd name="connsiteY7" fmla="*/ 366604 h 779674"/>
                  <a:gd name="connsiteX8" fmla="*/ 1048384 w 1063624"/>
                  <a:gd name="connsiteY8" fmla="*/ 442804 h 779674"/>
                  <a:gd name="connsiteX9" fmla="*/ 1063624 w 1063624"/>
                  <a:gd name="connsiteY9" fmla="*/ 526624 h 779674"/>
                  <a:gd name="connsiteX10" fmla="*/ 926464 w 1063624"/>
                  <a:gd name="connsiteY10" fmla="*/ 557104 h 779674"/>
                  <a:gd name="connsiteX11" fmla="*/ 929112 w 1063624"/>
                  <a:gd name="connsiteY11" fmla="*/ 567028 h 779674"/>
                  <a:gd name="connsiteX12" fmla="*/ 860424 w 1063624"/>
                  <a:gd name="connsiteY12" fmla="*/ 526624 h 779674"/>
                  <a:gd name="connsiteX13" fmla="*/ 635000 w 1063624"/>
                  <a:gd name="connsiteY13" fmla="*/ 571074 h 779674"/>
                  <a:gd name="connsiteX14" fmla="*/ 606424 w 1063624"/>
                  <a:gd name="connsiteY14" fmla="*/ 510748 h 779674"/>
                  <a:gd name="connsiteX15" fmla="*/ 511176 w 1063624"/>
                  <a:gd name="connsiteY15" fmla="*/ 552024 h 779674"/>
                  <a:gd name="connsiteX16" fmla="*/ 434976 w 1063624"/>
                  <a:gd name="connsiteY16" fmla="*/ 552024 h 779674"/>
                  <a:gd name="connsiteX17" fmla="*/ 161924 w 1063624"/>
                  <a:gd name="connsiteY17" fmla="*/ 726648 h 779674"/>
                  <a:gd name="connsiteX18" fmla="*/ 134148 w 1063624"/>
                  <a:gd name="connsiteY18" fmla="*/ 779674 h 779674"/>
                  <a:gd name="connsiteX19" fmla="*/ 80964 w 1063624"/>
                  <a:gd name="connsiteY19" fmla="*/ 758400 h 779674"/>
                  <a:gd name="connsiteX20" fmla="*/ 92072 w 1063624"/>
                  <a:gd name="connsiteY20" fmla="*/ 758400 h 779674"/>
                  <a:gd name="connsiteX21" fmla="*/ 19048 w 1063624"/>
                  <a:gd name="connsiteY21" fmla="*/ 656800 h 779674"/>
                  <a:gd name="connsiteX22" fmla="*/ 0 w 1063624"/>
                  <a:gd name="connsiteY22" fmla="*/ 510748 h 779674"/>
                  <a:gd name="connsiteX23" fmla="*/ 79376 w 1063624"/>
                  <a:gd name="connsiteY23" fmla="*/ 256748 h 779674"/>
                  <a:gd name="connsiteX24" fmla="*/ 114300 w 1063624"/>
                  <a:gd name="connsiteY24" fmla="*/ 234524 h 779674"/>
                  <a:gd name="connsiteX25" fmla="*/ 174624 w 1063624"/>
                  <a:gd name="connsiteY25" fmla="*/ 110700 h 779674"/>
                  <a:gd name="connsiteX26" fmla="*/ 176920 w 1063624"/>
                  <a:gd name="connsiteY26" fmla="*/ 30374 h 779674"/>
                  <a:gd name="connsiteX27" fmla="*/ 180976 w 1063624"/>
                  <a:gd name="connsiteY27" fmla="*/ 37674 h 779674"/>
                  <a:gd name="connsiteX28" fmla="*/ 260348 w 1063624"/>
                  <a:gd name="connsiteY28" fmla="*/ 63074 h 779674"/>
                  <a:gd name="connsiteX29" fmla="*/ 283956 w 1063624"/>
                  <a:gd name="connsiteY29" fmla="*/ 31600 h 779674"/>
                  <a:gd name="connsiteX30" fmla="*/ 377824 w 1063624"/>
                  <a:gd name="connsiteY30" fmla="*/ 50374 h 779674"/>
                  <a:gd name="connsiteX31" fmla="*/ 447672 w 1063624"/>
                  <a:gd name="connsiteY31" fmla="*/ 126574 h 779674"/>
                  <a:gd name="connsiteX32" fmla="*/ 606424 w 1063624"/>
                  <a:gd name="connsiteY32" fmla="*/ 50374 h 779674"/>
                  <a:gd name="connsiteX33" fmla="*/ 608292 w 1063624"/>
                  <a:gd name="connsiteY33" fmla="*/ 0 h 779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063624" h="779674">
                    <a:moveTo>
                      <a:pt x="608292" y="0"/>
                    </a:moveTo>
                    <a:lnTo>
                      <a:pt x="758824" y="107524"/>
                    </a:lnTo>
                    <a:lnTo>
                      <a:pt x="978356" y="144766"/>
                    </a:lnTo>
                    <a:lnTo>
                      <a:pt x="979520" y="145766"/>
                    </a:lnTo>
                    <a:lnTo>
                      <a:pt x="964564" y="153244"/>
                    </a:lnTo>
                    <a:lnTo>
                      <a:pt x="979804" y="259924"/>
                    </a:lnTo>
                    <a:lnTo>
                      <a:pt x="1056004" y="336124"/>
                    </a:lnTo>
                    <a:lnTo>
                      <a:pt x="1056004" y="366604"/>
                    </a:lnTo>
                    <a:lnTo>
                      <a:pt x="1048384" y="442804"/>
                    </a:lnTo>
                    <a:lnTo>
                      <a:pt x="1063624" y="526624"/>
                    </a:lnTo>
                    <a:lnTo>
                      <a:pt x="926464" y="557104"/>
                    </a:lnTo>
                    <a:lnTo>
                      <a:pt x="929112" y="567028"/>
                    </a:lnTo>
                    <a:lnTo>
                      <a:pt x="860424" y="526624"/>
                    </a:lnTo>
                    <a:lnTo>
                      <a:pt x="635000" y="571074"/>
                    </a:lnTo>
                    <a:lnTo>
                      <a:pt x="606424" y="510748"/>
                    </a:lnTo>
                    <a:lnTo>
                      <a:pt x="511176" y="552024"/>
                    </a:lnTo>
                    <a:lnTo>
                      <a:pt x="434976" y="552024"/>
                    </a:lnTo>
                    <a:lnTo>
                      <a:pt x="161924" y="726648"/>
                    </a:lnTo>
                    <a:lnTo>
                      <a:pt x="134148" y="779674"/>
                    </a:lnTo>
                    <a:lnTo>
                      <a:pt x="80964" y="758400"/>
                    </a:lnTo>
                    <a:lnTo>
                      <a:pt x="92072" y="758400"/>
                    </a:lnTo>
                    <a:lnTo>
                      <a:pt x="19048" y="656800"/>
                    </a:lnTo>
                    <a:lnTo>
                      <a:pt x="0" y="510748"/>
                    </a:lnTo>
                    <a:lnTo>
                      <a:pt x="79376" y="256748"/>
                    </a:lnTo>
                    <a:lnTo>
                      <a:pt x="114300" y="234524"/>
                    </a:lnTo>
                    <a:lnTo>
                      <a:pt x="174624" y="110700"/>
                    </a:lnTo>
                    <a:lnTo>
                      <a:pt x="176920" y="30374"/>
                    </a:lnTo>
                    <a:lnTo>
                      <a:pt x="180976" y="37674"/>
                    </a:lnTo>
                    <a:lnTo>
                      <a:pt x="260348" y="63074"/>
                    </a:lnTo>
                    <a:lnTo>
                      <a:pt x="283956" y="31600"/>
                    </a:lnTo>
                    <a:lnTo>
                      <a:pt x="377824" y="50374"/>
                    </a:lnTo>
                    <a:lnTo>
                      <a:pt x="447672" y="126574"/>
                    </a:lnTo>
                    <a:lnTo>
                      <a:pt x="606424" y="50374"/>
                    </a:lnTo>
                    <a:lnTo>
                      <a:pt x="60829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4EF9F777-453A-4951-B098-3E02015CB92E}"/>
                  </a:ext>
                </a:extLst>
              </p:cNvPr>
              <p:cNvSpPr/>
              <p:nvPr/>
            </p:nvSpPr>
            <p:spPr>
              <a:xfrm>
                <a:off x="35234744" y="25685750"/>
                <a:ext cx="895556" cy="698500"/>
              </a:xfrm>
              <a:custGeom>
                <a:avLst/>
                <a:gdLst>
                  <a:gd name="connsiteX0" fmla="*/ 122056 w 895556"/>
                  <a:gd name="connsiteY0" fmla="*/ 0 h 698500"/>
                  <a:gd name="connsiteX1" fmla="*/ 160156 w 895556"/>
                  <a:gd name="connsiteY1" fmla="*/ 38100 h 698500"/>
                  <a:gd name="connsiteX2" fmla="*/ 192176 w 895556"/>
                  <a:gd name="connsiteY2" fmla="*/ 26240 h 698500"/>
                  <a:gd name="connsiteX3" fmla="*/ 201432 w 895556"/>
                  <a:gd name="connsiteY3" fmla="*/ 98426 h 698500"/>
                  <a:gd name="connsiteX4" fmla="*/ 239532 w 895556"/>
                  <a:gd name="connsiteY4" fmla="*/ 114300 h 698500"/>
                  <a:gd name="connsiteX5" fmla="*/ 264932 w 895556"/>
                  <a:gd name="connsiteY5" fmla="*/ 101600 h 698500"/>
                  <a:gd name="connsiteX6" fmla="*/ 398280 w 895556"/>
                  <a:gd name="connsiteY6" fmla="*/ 127000 h 698500"/>
                  <a:gd name="connsiteX7" fmla="*/ 426856 w 895556"/>
                  <a:gd name="connsiteY7" fmla="*/ 146050 h 698500"/>
                  <a:gd name="connsiteX8" fmla="*/ 493532 w 895556"/>
                  <a:gd name="connsiteY8" fmla="*/ 111126 h 698500"/>
                  <a:gd name="connsiteX9" fmla="*/ 576080 w 895556"/>
                  <a:gd name="connsiteY9" fmla="*/ 212726 h 698500"/>
                  <a:gd name="connsiteX10" fmla="*/ 649104 w 895556"/>
                  <a:gd name="connsiteY10" fmla="*/ 206374 h 698500"/>
                  <a:gd name="connsiteX11" fmla="*/ 849132 w 895556"/>
                  <a:gd name="connsiteY11" fmla="*/ 66674 h 698500"/>
                  <a:gd name="connsiteX12" fmla="*/ 861832 w 895556"/>
                  <a:gd name="connsiteY12" fmla="*/ 136526 h 698500"/>
                  <a:gd name="connsiteX13" fmla="*/ 895556 w 895556"/>
                  <a:gd name="connsiteY13" fmla="*/ 189310 h 698500"/>
                  <a:gd name="connsiteX14" fmla="*/ 830080 w 895556"/>
                  <a:gd name="connsiteY14" fmla="*/ 203200 h 698500"/>
                  <a:gd name="connsiteX15" fmla="*/ 788808 w 895556"/>
                  <a:gd name="connsiteY15" fmla="*/ 215900 h 698500"/>
                  <a:gd name="connsiteX16" fmla="*/ 791980 w 895556"/>
                  <a:gd name="connsiteY16" fmla="*/ 327026 h 698500"/>
                  <a:gd name="connsiteX17" fmla="*/ 772932 w 895556"/>
                  <a:gd name="connsiteY17" fmla="*/ 358774 h 698500"/>
                  <a:gd name="connsiteX18" fmla="*/ 785632 w 895556"/>
                  <a:gd name="connsiteY18" fmla="*/ 390526 h 698500"/>
                  <a:gd name="connsiteX19" fmla="*/ 858656 w 895556"/>
                  <a:gd name="connsiteY19" fmla="*/ 434974 h 698500"/>
                  <a:gd name="connsiteX20" fmla="*/ 855480 w 895556"/>
                  <a:gd name="connsiteY20" fmla="*/ 463550 h 698500"/>
                  <a:gd name="connsiteX21" fmla="*/ 734832 w 895556"/>
                  <a:gd name="connsiteY21" fmla="*/ 523874 h 698500"/>
                  <a:gd name="connsiteX22" fmla="*/ 709432 w 895556"/>
                  <a:gd name="connsiteY22" fmla="*/ 625474 h 698500"/>
                  <a:gd name="connsiteX23" fmla="*/ 541156 w 895556"/>
                  <a:gd name="connsiteY23" fmla="*/ 698500 h 698500"/>
                  <a:gd name="connsiteX24" fmla="*/ 423680 w 895556"/>
                  <a:gd name="connsiteY24" fmla="*/ 682626 h 698500"/>
                  <a:gd name="connsiteX25" fmla="*/ 274456 w 895556"/>
                  <a:gd name="connsiteY25" fmla="*/ 685800 h 698500"/>
                  <a:gd name="connsiteX26" fmla="*/ 274456 w 895556"/>
                  <a:gd name="connsiteY26" fmla="*/ 660400 h 698500"/>
                  <a:gd name="connsiteX27" fmla="*/ 303032 w 895556"/>
                  <a:gd name="connsiteY27" fmla="*/ 606426 h 698500"/>
                  <a:gd name="connsiteX28" fmla="*/ 258580 w 895556"/>
                  <a:gd name="connsiteY28" fmla="*/ 533400 h 698500"/>
                  <a:gd name="connsiteX29" fmla="*/ 201432 w 895556"/>
                  <a:gd name="connsiteY29" fmla="*/ 571500 h 698500"/>
                  <a:gd name="connsiteX30" fmla="*/ 147456 w 895556"/>
                  <a:gd name="connsiteY30" fmla="*/ 565150 h 698500"/>
                  <a:gd name="connsiteX31" fmla="*/ 52208 w 895556"/>
                  <a:gd name="connsiteY31" fmla="*/ 457200 h 698500"/>
                  <a:gd name="connsiteX32" fmla="*/ 99832 w 895556"/>
                  <a:gd name="connsiteY32" fmla="*/ 415926 h 698500"/>
                  <a:gd name="connsiteX33" fmla="*/ 90304 w 895556"/>
                  <a:gd name="connsiteY33" fmla="*/ 288926 h 698500"/>
                  <a:gd name="connsiteX34" fmla="*/ 0 w 895556"/>
                  <a:gd name="connsiteY34" fmla="*/ 226314 h 698500"/>
                  <a:gd name="connsiteX35" fmla="*/ 52208 w 895556"/>
                  <a:gd name="connsiteY35" fmla="*/ 158750 h 698500"/>
                  <a:gd name="connsiteX36" fmla="*/ 64904 w 895556"/>
                  <a:gd name="connsiteY36" fmla="*/ 12700 h 698500"/>
                  <a:gd name="connsiteX37" fmla="*/ 122056 w 895556"/>
                  <a:gd name="connsiteY37" fmla="*/ 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895556" h="698500">
                    <a:moveTo>
                      <a:pt x="122056" y="0"/>
                    </a:moveTo>
                    <a:lnTo>
                      <a:pt x="160156" y="38100"/>
                    </a:lnTo>
                    <a:lnTo>
                      <a:pt x="192176" y="26240"/>
                    </a:lnTo>
                    <a:lnTo>
                      <a:pt x="201432" y="98426"/>
                    </a:lnTo>
                    <a:lnTo>
                      <a:pt x="239532" y="114300"/>
                    </a:lnTo>
                    <a:lnTo>
                      <a:pt x="264932" y="101600"/>
                    </a:lnTo>
                    <a:lnTo>
                      <a:pt x="398280" y="127000"/>
                    </a:lnTo>
                    <a:lnTo>
                      <a:pt x="426856" y="146050"/>
                    </a:lnTo>
                    <a:lnTo>
                      <a:pt x="493532" y="111126"/>
                    </a:lnTo>
                    <a:lnTo>
                      <a:pt x="576080" y="212726"/>
                    </a:lnTo>
                    <a:lnTo>
                      <a:pt x="649104" y="206374"/>
                    </a:lnTo>
                    <a:lnTo>
                      <a:pt x="849132" y="66674"/>
                    </a:lnTo>
                    <a:lnTo>
                      <a:pt x="861832" y="136526"/>
                    </a:lnTo>
                    <a:lnTo>
                      <a:pt x="895556" y="189310"/>
                    </a:lnTo>
                    <a:lnTo>
                      <a:pt x="830080" y="203200"/>
                    </a:lnTo>
                    <a:lnTo>
                      <a:pt x="788808" y="215900"/>
                    </a:lnTo>
                    <a:cubicBezTo>
                      <a:pt x="789864" y="252942"/>
                      <a:pt x="790924" y="289982"/>
                      <a:pt x="791980" y="327026"/>
                    </a:cubicBezTo>
                    <a:lnTo>
                      <a:pt x="772932" y="358774"/>
                    </a:lnTo>
                    <a:lnTo>
                      <a:pt x="785632" y="390526"/>
                    </a:lnTo>
                    <a:lnTo>
                      <a:pt x="858656" y="434974"/>
                    </a:lnTo>
                    <a:lnTo>
                      <a:pt x="855480" y="463550"/>
                    </a:lnTo>
                    <a:lnTo>
                      <a:pt x="734832" y="523874"/>
                    </a:lnTo>
                    <a:lnTo>
                      <a:pt x="709432" y="625474"/>
                    </a:lnTo>
                    <a:lnTo>
                      <a:pt x="541156" y="698500"/>
                    </a:lnTo>
                    <a:lnTo>
                      <a:pt x="423680" y="682626"/>
                    </a:lnTo>
                    <a:lnTo>
                      <a:pt x="274456" y="685800"/>
                    </a:lnTo>
                    <a:lnTo>
                      <a:pt x="274456" y="660400"/>
                    </a:lnTo>
                    <a:lnTo>
                      <a:pt x="303032" y="606426"/>
                    </a:lnTo>
                    <a:lnTo>
                      <a:pt x="258580" y="533400"/>
                    </a:lnTo>
                    <a:lnTo>
                      <a:pt x="201432" y="571500"/>
                    </a:lnTo>
                    <a:lnTo>
                      <a:pt x="147456" y="565150"/>
                    </a:lnTo>
                    <a:lnTo>
                      <a:pt x="52208" y="457200"/>
                    </a:lnTo>
                    <a:lnTo>
                      <a:pt x="99832" y="415926"/>
                    </a:lnTo>
                    <a:lnTo>
                      <a:pt x="90304" y="288926"/>
                    </a:lnTo>
                    <a:lnTo>
                      <a:pt x="0" y="226314"/>
                    </a:lnTo>
                    <a:lnTo>
                      <a:pt x="52208" y="158750"/>
                    </a:lnTo>
                    <a:lnTo>
                      <a:pt x="64904" y="12700"/>
                    </a:lnTo>
                    <a:lnTo>
                      <a:pt x="12205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フリーフォーム: 図形 755">
                <a:extLst>
                  <a:ext uri="{FF2B5EF4-FFF2-40B4-BE49-F238E27FC236}">
                    <a16:creationId xmlns:a16="http://schemas.microsoft.com/office/drawing/2014/main" id="{D8916A4A-1940-4E08-B087-A7A68068A53A}"/>
                  </a:ext>
                </a:extLst>
              </p:cNvPr>
              <p:cNvSpPr/>
              <p:nvPr/>
            </p:nvSpPr>
            <p:spPr>
              <a:xfrm>
                <a:off x="35623500" y="26565224"/>
                <a:ext cx="234948" cy="209552"/>
              </a:xfrm>
              <a:custGeom>
                <a:avLst/>
                <a:gdLst>
                  <a:gd name="connsiteX0" fmla="*/ 184148 w 234948"/>
                  <a:gd name="connsiteY0" fmla="*/ 0 h 209552"/>
                  <a:gd name="connsiteX1" fmla="*/ 225424 w 234948"/>
                  <a:gd name="connsiteY1" fmla="*/ 22226 h 209552"/>
                  <a:gd name="connsiteX2" fmla="*/ 234948 w 234948"/>
                  <a:gd name="connsiteY2" fmla="*/ 50800 h 209552"/>
                  <a:gd name="connsiteX3" fmla="*/ 196852 w 234948"/>
                  <a:gd name="connsiteY3" fmla="*/ 120652 h 209552"/>
                  <a:gd name="connsiteX4" fmla="*/ 194704 w 234948"/>
                  <a:gd name="connsiteY4" fmla="*/ 148562 h 209552"/>
                  <a:gd name="connsiteX5" fmla="*/ 142876 w 234948"/>
                  <a:gd name="connsiteY5" fmla="*/ 152400 h 209552"/>
                  <a:gd name="connsiteX6" fmla="*/ 82548 w 234948"/>
                  <a:gd name="connsiteY6" fmla="*/ 209552 h 209552"/>
                  <a:gd name="connsiteX7" fmla="*/ 0 w 234948"/>
                  <a:gd name="connsiteY7" fmla="*/ 206376 h 209552"/>
                  <a:gd name="connsiteX8" fmla="*/ 11800 w 234948"/>
                  <a:gd name="connsiteY8" fmla="*/ 132636 h 209552"/>
                  <a:gd name="connsiteX9" fmla="*/ 69852 w 234948"/>
                  <a:gd name="connsiteY9" fmla="*/ 82552 h 209552"/>
                  <a:gd name="connsiteX10" fmla="*/ 184148 w 234948"/>
                  <a:gd name="connsiteY10" fmla="*/ 0 h 209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4948" h="209552">
                    <a:moveTo>
                      <a:pt x="184148" y="0"/>
                    </a:moveTo>
                    <a:lnTo>
                      <a:pt x="225424" y="22226"/>
                    </a:lnTo>
                    <a:lnTo>
                      <a:pt x="234948" y="50800"/>
                    </a:lnTo>
                    <a:lnTo>
                      <a:pt x="196852" y="120652"/>
                    </a:lnTo>
                    <a:lnTo>
                      <a:pt x="194704" y="148562"/>
                    </a:lnTo>
                    <a:lnTo>
                      <a:pt x="142876" y="152400"/>
                    </a:lnTo>
                    <a:lnTo>
                      <a:pt x="82548" y="209552"/>
                    </a:lnTo>
                    <a:lnTo>
                      <a:pt x="0" y="206376"/>
                    </a:lnTo>
                    <a:lnTo>
                      <a:pt x="11800" y="132636"/>
                    </a:lnTo>
                    <a:lnTo>
                      <a:pt x="69852" y="82552"/>
                    </a:lnTo>
                    <a:lnTo>
                      <a:pt x="18414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フリーフォーム: 図形 756">
                <a:extLst>
                  <a:ext uri="{FF2B5EF4-FFF2-40B4-BE49-F238E27FC236}">
                    <a16:creationId xmlns:a16="http://schemas.microsoft.com/office/drawing/2014/main" id="{A7112ACA-1B09-4167-8C71-0E8FAF21C65C}"/>
                  </a:ext>
                </a:extLst>
              </p:cNvPr>
              <p:cNvSpPr/>
              <p:nvPr/>
            </p:nvSpPr>
            <p:spPr>
              <a:xfrm>
                <a:off x="37241080" y="26816050"/>
                <a:ext cx="754988" cy="438150"/>
              </a:xfrm>
              <a:custGeom>
                <a:avLst/>
                <a:gdLst>
                  <a:gd name="connsiteX0" fmla="*/ 344568 w 754988"/>
                  <a:gd name="connsiteY0" fmla="*/ 0 h 438150"/>
                  <a:gd name="connsiteX1" fmla="*/ 430296 w 754988"/>
                  <a:gd name="connsiteY1" fmla="*/ 69850 h 438150"/>
                  <a:gd name="connsiteX2" fmla="*/ 496968 w 754988"/>
                  <a:gd name="connsiteY2" fmla="*/ 38100 h 438150"/>
                  <a:gd name="connsiteX3" fmla="*/ 627144 w 754988"/>
                  <a:gd name="connsiteY3" fmla="*/ 47626 h 438150"/>
                  <a:gd name="connsiteX4" fmla="*/ 671596 w 754988"/>
                  <a:gd name="connsiteY4" fmla="*/ 95250 h 438150"/>
                  <a:gd name="connsiteX5" fmla="*/ 754988 w 754988"/>
                  <a:gd name="connsiteY5" fmla="*/ 122400 h 438150"/>
                  <a:gd name="connsiteX6" fmla="*/ 681120 w 754988"/>
                  <a:gd name="connsiteY6" fmla="*/ 177800 h 438150"/>
                  <a:gd name="connsiteX7" fmla="*/ 541420 w 754988"/>
                  <a:gd name="connsiteY7" fmla="*/ 196850 h 438150"/>
                  <a:gd name="connsiteX8" fmla="*/ 503320 w 754988"/>
                  <a:gd name="connsiteY8" fmla="*/ 241300 h 438150"/>
                  <a:gd name="connsiteX9" fmla="*/ 507392 w 754988"/>
                  <a:gd name="connsiteY9" fmla="*/ 243456 h 438150"/>
                  <a:gd name="connsiteX10" fmla="*/ 376320 w 754988"/>
                  <a:gd name="connsiteY10" fmla="*/ 276226 h 438150"/>
                  <a:gd name="connsiteX11" fmla="*/ 378220 w 754988"/>
                  <a:gd name="connsiteY11" fmla="*/ 280344 h 438150"/>
                  <a:gd name="connsiteX12" fmla="*/ 347744 w 754988"/>
                  <a:gd name="connsiteY12" fmla="*/ 282574 h 438150"/>
                  <a:gd name="connsiteX13" fmla="*/ 249320 w 754988"/>
                  <a:gd name="connsiteY13" fmla="*/ 412750 h 438150"/>
                  <a:gd name="connsiteX14" fmla="*/ 154072 w 754988"/>
                  <a:gd name="connsiteY14" fmla="*/ 406400 h 438150"/>
                  <a:gd name="connsiteX15" fmla="*/ 33420 w 754988"/>
                  <a:gd name="connsiteY15" fmla="*/ 438150 h 438150"/>
                  <a:gd name="connsiteX16" fmla="*/ 0 w 754988"/>
                  <a:gd name="connsiteY16" fmla="*/ 266282 h 438150"/>
                  <a:gd name="connsiteX17" fmla="*/ 20720 w 754988"/>
                  <a:gd name="connsiteY17" fmla="*/ 222250 h 438150"/>
                  <a:gd name="connsiteX18" fmla="*/ 109620 w 754988"/>
                  <a:gd name="connsiteY18" fmla="*/ 225426 h 438150"/>
                  <a:gd name="connsiteX19" fmla="*/ 312820 w 754988"/>
                  <a:gd name="connsiteY19" fmla="*/ 88900 h 438150"/>
                  <a:gd name="connsiteX20" fmla="*/ 344568 w 754988"/>
                  <a:gd name="connsiteY20" fmla="*/ 0 h 43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4988" h="438150">
                    <a:moveTo>
                      <a:pt x="344568" y="0"/>
                    </a:moveTo>
                    <a:lnTo>
                      <a:pt x="430296" y="69850"/>
                    </a:lnTo>
                    <a:lnTo>
                      <a:pt x="496968" y="38100"/>
                    </a:lnTo>
                    <a:lnTo>
                      <a:pt x="627144" y="47626"/>
                    </a:lnTo>
                    <a:lnTo>
                      <a:pt x="671596" y="95250"/>
                    </a:lnTo>
                    <a:lnTo>
                      <a:pt x="754988" y="122400"/>
                    </a:lnTo>
                    <a:lnTo>
                      <a:pt x="681120" y="177800"/>
                    </a:lnTo>
                    <a:lnTo>
                      <a:pt x="541420" y="196850"/>
                    </a:lnTo>
                    <a:lnTo>
                      <a:pt x="503320" y="241300"/>
                    </a:lnTo>
                    <a:lnTo>
                      <a:pt x="507392" y="243456"/>
                    </a:lnTo>
                    <a:lnTo>
                      <a:pt x="376320" y="276226"/>
                    </a:lnTo>
                    <a:lnTo>
                      <a:pt x="378220" y="280344"/>
                    </a:lnTo>
                    <a:lnTo>
                      <a:pt x="347744" y="282574"/>
                    </a:lnTo>
                    <a:lnTo>
                      <a:pt x="249320" y="412750"/>
                    </a:lnTo>
                    <a:lnTo>
                      <a:pt x="154072" y="406400"/>
                    </a:lnTo>
                    <a:lnTo>
                      <a:pt x="33420" y="438150"/>
                    </a:lnTo>
                    <a:lnTo>
                      <a:pt x="0" y="266282"/>
                    </a:lnTo>
                    <a:lnTo>
                      <a:pt x="20720" y="222250"/>
                    </a:lnTo>
                    <a:lnTo>
                      <a:pt x="109620" y="225426"/>
                    </a:lnTo>
                    <a:lnTo>
                      <a:pt x="312820" y="88900"/>
                    </a:lnTo>
                    <a:lnTo>
                      <a:pt x="34456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フリーフォーム: 図形 757">
                <a:extLst>
                  <a:ext uri="{FF2B5EF4-FFF2-40B4-BE49-F238E27FC236}">
                    <a16:creationId xmlns:a16="http://schemas.microsoft.com/office/drawing/2014/main" id="{AAE8A099-AD71-43BD-9FEA-45657923CD73}"/>
                  </a:ext>
                </a:extLst>
              </p:cNvPr>
              <p:cNvSpPr/>
              <p:nvPr/>
            </p:nvSpPr>
            <p:spPr>
              <a:xfrm>
                <a:off x="35239324" y="26952810"/>
                <a:ext cx="358776" cy="676040"/>
              </a:xfrm>
              <a:custGeom>
                <a:avLst/>
                <a:gdLst>
                  <a:gd name="connsiteX0" fmla="*/ 192268 w 358776"/>
                  <a:gd name="connsiteY0" fmla="*/ 0 h 676040"/>
                  <a:gd name="connsiteX1" fmla="*/ 225428 w 358776"/>
                  <a:gd name="connsiteY1" fmla="*/ 44214 h 676040"/>
                  <a:gd name="connsiteX2" fmla="*/ 323852 w 358776"/>
                  <a:gd name="connsiteY2" fmla="*/ 53740 h 676040"/>
                  <a:gd name="connsiteX3" fmla="*/ 358776 w 358776"/>
                  <a:gd name="connsiteY3" fmla="*/ 114066 h 676040"/>
                  <a:gd name="connsiteX4" fmla="*/ 317500 w 358776"/>
                  <a:gd name="connsiteY4" fmla="*/ 441090 h 676040"/>
                  <a:gd name="connsiteX5" fmla="*/ 285752 w 358776"/>
                  <a:gd name="connsiteY5" fmla="*/ 482366 h 676040"/>
                  <a:gd name="connsiteX6" fmla="*/ 307976 w 358776"/>
                  <a:gd name="connsiteY6" fmla="*/ 625240 h 676040"/>
                  <a:gd name="connsiteX7" fmla="*/ 190500 w 358776"/>
                  <a:gd name="connsiteY7" fmla="*/ 676040 h 676040"/>
                  <a:gd name="connsiteX8" fmla="*/ 0 w 358776"/>
                  <a:gd name="connsiteY8" fmla="*/ 453790 h 676040"/>
                  <a:gd name="connsiteX9" fmla="*/ 0 w 358776"/>
                  <a:gd name="connsiteY9" fmla="*/ 279164 h 676040"/>
                  <a:gd name="connsiteX10" fmla="*/ 31752 w 358776"/>
                  <a:gd name="connsiteY10" fmla="*/ 285514 h 676040"/>
                  <a:gd name="connsiteX11" fmla="*/ 98428 w 358776"/>
                  <a:gd name="connsiteY11" fmla="*/ 183914 h 676040"/>
                  <a:gd name="connsiteX12" fmla="*/ 79376 w 358776"/>
                  <a:gd name="connsiteY12" fmla="*/ 69614 h 676040"/>
                  <a:gd name="connsiteX13" fmla="*/ 192268 w 358776"/>
                  <a:gd name="connsiteY13" fmla="*/ 0 h 676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58776" h="676040">
                    <a:moveTo>
                      <a:pt x="192268" y="0"/>
                    </a:moveTo>
                    <a:lnTo>
                      <a:pt x="225428" y="44214"/>
                    </a:lnTo>
                    <a:lnTo>
                      <a:pt x="323852" y="53740"/>
                    </a:lnTo>
                    <a:lnTo>
                      <a:pt x="358776" y="114066"/>
                    </a:lnTo>
                    <a:lnTo>
                      <a:pt x="317500" y="441090"/>
                    </a:lnTo>
                    <a:lnTo>
                      <a:pt x="285752" y="482366"/>
                    </a:lnTo>
                    <a:lnTo>
                      <a:pt x="307976" y="625240"/>
                    </a:lnTo>
                    <a:lnTo>
                      <a:pt x="190500" y="676040"/>
                    </a:lnTo>
                    <a:lnTo>
                      <a:pt x="0" y="453790"/>
                    </a:lnTo>
                    <a:lnTo>
                      <a:pt x="0" y="279164"/>
                    </a:lnTo>
                    <a:lnTo>
                      <a:pt x="31752" y="285514"/>
                    </a:lnTo>
                    <a:lnTo>
                      <a:pt x="98428" y="183914"/>
                    </a:lnTo>
                    <a:lnTo>
                      <a:pt x="79376" y="69614"/>
                    </a:lnTo>
                    <a:lnTo>
                      <a:pt x="19226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36DB30AC-A88D-4CB6-82CC-0610056AB836}"/>
                  </a:ext>
                </a:extLst>
              </p:cNvPr>
              <p:cNvSpPr/>
              <p:nvPr/>
            </p:nvSpPr>
            <p:spPr>
              <a:xfrm>
                <a:off x="36699824" y="27336750"/>
                <a:ext cx="576544" cy="228600"/>
              </a:xfrm>
              <a:custGeom>
                <a:avLst/>
                <a:gdLst>
                  <a:gd name="connsiteX0" fmla="*/ 123824 w 576544"/>
                  <a:gd name="connsiteY0" fmla="*/ 0 h 228600"/>
                  <a:gd name="connsiteX1" fmla="*/ 520700 w 576544"/>
                  <a:gd name="connsiteY1" fmla="*/ 41274 h 228600"/>
                  <a:gd name="connsiteX2" fmla="*/ 576544 w 576544"/>
                  <a:gd name="connsiteY2" fmla="*/ 71524 h 228600"/>
                  <a:gd name="connsiteX3" fmla="*/ 450852 w 576544"/>
                  <a:gd name="connsiteY3" fmla="*/ 63500 h 228600"/>
                  <a:gd name="connsiteX4" fmla="*/ 434976 w 576544"/>
                  <a:gd name="connsiteY4" fmla="*/ 92074 h 228600"/>
                  <a:gd name="connsiteX5" fmla="*/ 371476 w 576544"/>
                  <a:gd name="connsiteY5" fmla="*/ 92074 h 228600"/>
                  <a:gd name="connsiteX6" fmla="*/ 225424 w 576544"/>
                  <a:gd name="connsiteY6" fmla="*/ 161926 h 228600"/>
                  <a:gd name="connsiteX7" fmla="*/ 200024 w 576544"/>
                  <a:gd name="connsiteY7" fmla="*/ 228600 h 228600"/>
                  <a:gd name="connsiteX8" fmla="*/ 133844 w 576544"/>
                  <a:gd name="connsiteY8" fmla="*/ 183474 h 228600"/>
                  <a:gd name="connsiteX9" fmla="*/ 133352 w 576544"/>
                  <a:gd name="connsiteY9" fmla="*/ 168274 h 228600"/>
                  <a:gd name="connsiteX10" fmla="*/ 0 w 576544"/>
                  <a:gd name="connsiteY10" fmla="*/ 69850 h 228600"/>
                  <a:gd name="connsiteX11" fmla="*/ 82552 w 576544"/>
                  <a:gd name="connsiteY11" fmla="*/ 63500 h 228600"/>
                  <a:gd name="connsiteX12" fmla="*/ 123824 w 576544"/>
                  <a:gd name="connsiteY12" fmla="*/ 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76544" h="228600">
                    <a:moveTo>
                      <a:pt x="123824" y="0"/>
                    </a:moveTo>
                    <a:lnTo>
                      <a:pt x="520700" y="41274"/>
                    </a:lnTo>
                    <a:lnTo>
                      <a:pt x="576544" y="71524"/>
                    </a:lnTo>
                    <a:lnTo>
                      <a:pt x="450852" y="63500"/>
                    </a:lnTo>
                    <a:lnTo>
                      <a:pt x="434976" y="92074"/>
                    </a:lnTo>
                    <a:lnTo>
                      <a:pt x="371476" y="92074"/>
                    </a:lnTo>
                    <a:lnTo>
                      <a:pt x="225424" y="161926"/>
                    </a:lnTo>
                    <a:lnTo>
                      <a:pt x="200024" y="228600"/>
                    </a:lnTo>
                    <a:lnTo>
                      <a:pt x="133844" y="183474"/>
                    </a:lnTo>
                    <a:lnTo>
                      <a:pt x="133352" y="168274"/>
                    </a:lnTo>
                    <a:lnTo>
                      <a:pt x="0" y="69850"/>
                    </a:lnTo>
                    <a:lnTo>
                      <a:pt x="82552" y="63500"/>
                    </a:lnTo>
                    <a:lnTo>
                      <a:pt x="12382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2B72DF6D-E5F0-4B5A-BCBF-A6F1FA735033}"/>
                  </a:ext>
                </a:extLst>
              </p:cNvPr>
              <p:cNvSpPr/>
              <p:nvPr/>
            </p:nvSpPr>
            <p:spPr>
              <a:xfrm>
                <a:off x="34734500" y="27949524"/>
                <a:ext cx="844548" cy="425452"/>
              </a:xfrm>
              <a:custGeom>
                <a:avLst/>
                <a:gdLst>
                  <a:gd name="connsiteX0" fmla="*/ 530224 w 844548"/>
                  <a:gd name="connsiteY0" fmla="*/ 0 h 425452"/>
                  <a:gd name="connsiteX1" fmla="*/ 603252 w 844548"/>
                  <a:gd name="connsiteY1" fmla="*/ 3176 h 425452"/>
                  <a:gd name="connsiteX2" fmla="*/ 641348 w 844548"/>
                  <a:gd name="connsiteY2" fmla="*/ 41276 h 425452"/>
                  <a:gd name="connsiteX3" fmla="*/ 733424 w 844548"/>
                  <a:gd name="connsiteY3" fmla="*/ 50800 h 425452"/>
                  <a:gd name="connsiteX4" fmla="*/ 844548 w 844548"/>
                  <a:gd name="connsiteY4" fmla="*/ 149226 h 425452"/>
                  <a:gd name="connsiteX5" fmla="*/ 831852 w 844548"/>
                  <a:gd name="connsiteY5" fmla="*/ 187326 h 425452"/>
                  <a:gd name="connsiteX6" fmla="*/ 771524 w 844548"/>
                  <a:gd name="connsiteY6" fmla="*/ 260352 h 425452"/>
                  <a:gd name="connsiteX7" fmla="*/ 723900 w 844548"/>
                  <a:gd name="connsiteY7" fmla="*/ 276226 h 425452"/>
                  <a:gd name="connsiteX8" fmla="*/ 666748 w 844548"/>
                  <a:gd name="connsiteY8" fmla="*/ 333376 h 425452"/>
                  <a:gd name="connsiteX9" fmla="*/ 641348 w 844548"/>
                  <a:gd name="connsiteY9" fmla="*/ 393700 h 425452"/>
                  <a:gd name="connsiteX10" fmla="*/ 508000 w 844548"/>
                  <a:gd name="connsiteY10" fmla="*/ 393700 h 425452"/>
                  <a:gd name="connsiteX11" fmla="*/ 434976 w 844548"/>
                  <a:gd name="connsiteY11" fmla="*/ 298452 h 425452"/>
                  <a:gd name="connsiteX12" fmla="*/ 387348 w 844548"/>
                  <a:gd name="connsiteY12" fmla="*/ 288926 h 425452"/>
                  <a:gd name="connsiteX13" fmla="*/ 349252 w 844548"/>
                  <a:gd name="connsiteY13" fmla="*/ 311152 h 425452"/>
                  <a:gd name="connsiteX14" fmla="*/ 365124 w 844548"/>
                  <a:gd name="connsiteY14" fmla="*/ 368300 h 425452"/>
                  <a:gd name="connsiteX15" fmla="*/ 342900 w 844548"/>
                  <a:gd name="connsiteY15" fmla="*/ 419100 h 425452"/>
                  <a:gd name="connsiteX16" fmla="*/ 193676 w 844548"/>
                  <a:gd name="connsiteY16" fmla="*/ 425452 h 425452"/>
                  <a:gd name="connsiteX17" fmla="*/ 184148 w 844548"/>
                  <a:gd name="connsiteY17" fmla="*/ 387352 h 425452"/>
                  <a:gd name="connsiteX18" fmla="*/ 130176 w 844548"/>
                  <a:gd name="connsiteY18" fmla="*/ 330200 h 425452"/>
                  <a:gd name="connsiteX19" fmla="*/ 34924 w 844548"/>
                  <a:gd name="connsiteY19" fmla="*/ 396876 h 425452"/>
                  <a:gd name="connsiteX20" fmla="*/ 21060 w 844548"/>
                  <a:gd name="connsiteY20" fmla="*/ 384610 h 425452"/>
                  <a:gd name="connsiteX21" fmla="*/ 0 w 844548"/>
                  <a:gd name="connsiteY21" fmla="*/ 263526 h 425452"/>
                  <a:gd name="connsiteX22" fmla="*/ 95252 w 844548"/>
                  <a:gd name="connsiteY22" fmla="*/ 269876 h 425452"/>
                  <a:gd name="connsiteX23" fmla="*/ 165100 w 844548"/>
                  <a:gd name="connsiteY23" fmla="*/ 219076 h 425452"/>
                  <a:gd name="connsiteX24" fmla="*/ 165100 w 844548"/>
                  <a:gd name="connsiteY24" fmla="*/ 130176 h 425452"/>
                  <a:gd name="connsiteX25" fmla="*/ 234948 w 844548"/>
                  <a:gd name="connsiteY25" fmla="*/ 104776 h 425452"/>
                  <a:gd name="connsiteX26" fmla="*/ 234948 w 844548"/>
                  <a:gd name="connsiteY26" fmla="*/ 101974 h 425452"/>
                  <a:gd name="connsiteX27" fmla="*/ 282576 w 844548"/>
                  <a:gd name="connsiteY27" fmla="*/ 120652 h 425452"/>
                  <a:gd name="connsiteX28" fmla="*/ 396876 w 844548"/>
                  <a:gd name="connsiteY28" fmla="*/ 114300 h 425452"/>
                  <a:gd name="connsiteX29" fmla="*/ 530224 w 844548"/>
                  <a:gd name="connsiteY29" fmla="*/ 0 h 425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844548" h="425452">
                    <a:moveTo>
                      <a:pt x="530224" y="0"/>
                    </a:moveTo>
                    <a:lnTo>
                      <a:pt x="603252" y="3176"/>
                    </a:lnTo>
                    <a:lnTo>
                      <a:pt x="641348" y="41276"/>
                    </a:lnTo>
                    <a:lnTo>
                      <a:pt x="733424" y="50800"/>
                    </a:lnTo>
                    <a:lnTo>
                      <a:pt x="844548" y="149226"/>
                    </a:lnTo>
                    <a:lnTo>
                      <a:pt x="831852" y="187326"/>
                    </a:lnTo>
                    <a:lnTo>
                      <a:pt x="771524" y="260352"/>
                    </a:lnTo>
                    <a:lnTo>
                      <a:pt x="723900" y="276226"/>
                    </a:lnTo>
                    <a:lnTo>
                      <a:pt x="666748" y="333376"/>
                    </a:lnTo>
                    <a:lnTo>
                      <a:pt x="641348" y="393700"/>
                    </a:lnTo>
                    <a:lnTo>
                      <a:pt x="508000" y="393700"/>
                    </a:lnTo>
                    <a:lnTo>
                      <a:pt x="434976" y="298452"/>
                    </a:lnTo>
                    <a:lnTo>
                      <a:pt x="387348" y="288926"/>
                    </a:lnTo>
                    <a:lnTo>
                      <a:pt x="349252" y="311152"/>
                    </a:lnTo>
                    <a:lnTo>
                      <a:pt x="365124" y="368300"/>
                    </a:lnTo>
                    <a:lnTo>
                      <a:pt x="342900" y="419100"/>
                    </a:lnTo>
                    <a:lnTo>
                      <a:pt x="193676" y="425452"/>
                    </a:lnTo>
                    <a:lnTo>
                      <a:pt x="184148" y="387352"/>
                    </a:lnTo>
                    <a:lnTo>
                      <a:pt x="130176" y="330200"/>
                    </a:lnTo>
                    <a:lnTo>
                      <a:pt x="34924" y="396876"/>
                    </a:lnTo>
                    <a:lnTo>
                      <a:pt x="21060" y="384610"/>
                    </a:lnTo>
                    <a:lnTo>
                      <a:pt x="0" y="263526"/>
                    </a:lnTo>
                    <a:lnTo>
                      <a:pt x="95252" y="269876"/>
                    </a:lnTo>
                    <a:lnTo>
                      <a:pt x="165100" y="219076"/>
                    </a:lnTo>
                    <a:lnTo>
                      <a:pt x="165100" y="130176"/>
                    </a:lnTo>
                    <a:lnTo>
                      <a:pt x="234948" y="104776"/>
                    </a:lnTo>
                    <a:lnTo>
                      <a:pt x="234948" y="101974"/>
                    </a:lnTo>
                    <a:lnTo>
                      <a:pt x="282576" y="120652"/>
                    </a:lnTo>
                    <a:lnTo>
                      <a:pt x="396876" y="114300"/>
                    </a:lnTo>
                    <a:lnTo>
                      <a:pt x="53022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B24F4BEB-564C-4555-8311-400F0A2AF6DC}"/>
                  </a:ext>
                </a:extLst>
              </p:cNvPr>
              <p:cNvSpPr/>
              <p:nvPr/>
            </p:nvSpPr>
            <p:spPr>
              <a:xfrm>
                <a:off x="34674812" y="28454350"/>
                <a:ext cx="682792" cy="676274"/>
              </a:xfrm>
              <a:custGeom>
                <a:avLst/>
                <a:gdLst>
                  <a:gd name="connsiteX0" fmla="*/ 24764 w 682792"/>
                  <a:gd name="connsiteY0" fmla="*/ 0 h 676274"/>
                  <a:gd name="connsiteX1" fmla="*/ 107312 w 682792"/>
                  <a:gd name="connsiteY1" fmla="*/ 0 h 676274"/>
                  <a:gd name="connsiteX2" fmla="*/ 154940 w 682792"/>
                  <a:gd name="connsiteY2" fmla="*/ 69850 h 676274"/>
                  <a:gd name="connsiteX3" fmla="*/ 231140 w 682792"/>
                  <a:gd name="connsiteY3" fmla="*/ 50800 h 676274"/>
                  <a:gd name="connsiteX4" fmla="*/ 278764 w 682792"/>
                  <a:gd name="connsiteY4" fmla="*/ 92074 h 676274"/>
                  <a:gd name="connsiteX5" fmla="*/ 285112 w 682792"/>
                  <a:gd name="connsiteY5" fmla="*/ 127000 h 676274"/>
                  <a:gd name="connsiteX6" fmla="*/ 370836 w 682792"/>
                  <a:gd name="connsiteY6" fmla="*/ 184150 h 676274"/>
                  <a:gd name="connsiteX7" fmla="*/ 485140 w 682792"/>
                  <a:gd name="connsiteY7" fmla="*/ 133350 h 676274"/>
                  <a:gd name="connsiteX8" fmla="*/ 605788 w 682792"/>
                  <a:gd name="connsiteY8" fmla="*/ 241300 h 676274"/>
                  <a:gd name="connsiteX9" fmla="*/ 682792 w 682792"/>
                  <a:gd name="connsiteY9" fmla="*/ 269472 h 676274"/>
                  <a:gd name="connsiteX10" fmla="*/ 675636 w 682792"/>
                  <a:gd name="connsiteY10" fmla="*/ 273050 h 676274"/>
                  <a:gd name="connsiteX11" fmla="*/ 580388 w 682792"/>
                  <a:gd name="connsiteY11" fmla="*/ 387350 h 676274"/>
                  <a:gd name="connsiteX12" fmla="*/ 523236 w 682792"/>
                  <a:gd name="connsiteY12" fmla="*/ 444500 h 676274"/>
                  <a:gd name="connsiteX13" fmla="*/ 552356 w 682792"/>
                  <a:gd name="connsiteY13" fmla="*/ 508032 h 676274"/>
                  <a:gd name="connsiteX14" fmla="*/ 513712 w 682792"/>
                  <a:gd name="connsiteY14" fmla="*/ 581026 h 676274"/>
                  <a:gd name="connsiteX15" fmla="*/ 440688 w 682792"/>
                  <a:gd name="connsiteY15" fmla="*/ 584200 h 676274"/>
                  <a:gd name="connsiteX16" fmla="*/ 405764 w 682792"/>
                  <a:gd name="connsiteY16" fmla="*/ 676274 h 676274"/>
                  <a:gd name="connsiteX17" fmla="*/ 335424 w 682792"/>
                  <a:gd name="connsiteY17" fmla="*/ 675298 h 676274"/>
                  <a:gd name="connsiteX18" fmla="*/ 300988 w 682792"/>
                  <a:gd name="connsiteY18" fmla="*/ 606426 h 676274"/>
                  <a:gd name="connsiteX19" fmla="*/ 177164 w 682792"/>
                  <a:gd name="connsiteY19" fmla="*/ 530226 h 676274"/>
                  <a:gd name="connsiteX20" fmla="*/ 167636 w 682792"/>
                  <a:gd name="connsiteY20" fmla="*/ 406400 h 676274"/>
                  <a:gd name="connsiteX21" fmla="*/ 62864 w 682792"/>
                  <a:gd name="connsiteY21" fmla="*/ 406400 h 676274"/>
                  <a:gd name="connsiteX22" fmla="*/ 5712 w 682792"/>
                  <a:gd name="connsiteY22" fmla="*/ 311150 h 676274"/>
                  <a:gd name="connsiteX23" fmla="*/ 15236 w 682792"/>
                  <a:gd name="connsiteY23" fmla="*/ 234950 h 676274"/>
                  <a:gd name="connsiteX24" fmla="*/ 91436 w 682792"/>
                  <a:gd name="connsiteY24" fmla="*/ 168274 h 676274"/>
                  <a:gd name="connsiteX25" fmla="*/ 43812 w 682792"/>
                  <a:gd name="connsiteY25" fmla="*/ 63500 h 676274"/>
                  <a:gd name="connsiteX26" fmla="*/ 0 w 682792"/>
                  <a:gd name="connsiteY26" fmla="*/ 54738 h 676274"/>
                  <a:gd name="connsiteX27" fmla="*/ 24764 w 682792"/>
                  <a:gd name="connsiteY27" fmla="*/ 0 h 676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82792" h="676274">
                    <a:moveTo>
                      <a:pt x="24764" y="0"/>
                    </a:moveTo>
                    <a:lnTo>
                      <a:pt x="107312" y="0"/>
                    </a:lnTo>
                    <a:lnTo>
                      <a:pt x="154940" y="69850"/>
                    </a:lnTo>
                    <a:lnTo>
                      <a:pt x="231140" y="50800"/>
                    </a:lnTo>
                    <a:lnTo>
                      <a:pt x="278764" y="92074"/>
                    </a:lnTo>
                    <a:lnTo>
                      <a:pt x="285112" y="127000"/>
                    </a:lnTo>
                    <a:lnTo>
                      <a:pt x="370836" y="184150"/>
                    </a:lnTo>
                    <a:lnTo>
                      <a:pt x="485140" y="133350"/>
                    </a:lnTo>
                    <a:lnTo>
                      <a:pt x="605788" y="241300"/>
                    </a:lnTo>
                    <a:lnTo>
                      <a:pt x="682792" y="269472"/>
                    </a:lnTo>
                    <a:lnTo>
                      <a:pt x="675636" y="273050"/>
                    </a:lnTo>
                    <a:lnTo>
                      <a:pt x="580388" y="387350"/>
                    </a:lnTo>
                    <a:lnTo>
                      <a:pt x="523236" y="444500"/>
                    </a:lnTo>
                    <a:lnTo>
                      <a:pt x="552356" y="508032"/>
                    </a:lnTo>
                    <a:lnTo>
                      <a:pt x="513712" y="581026"/>
                    </a:lnTo>
                    <a:lnTo>
                      <a:pt x="440688" y="584200"/>
                    </a:lnTo>
                    <a:lnTo>
                      <a:pt x="405764" y="676274"/>
                    </a:lnTo>
                    <a:lnTo>
                      <a:pt x="335424" y="675298"/>
                    </a:lnTo>
                    <a:lnTo>
                      <a:pt x="300988" y="606426"/>
                    </a:lnTo>
                    <a:lnTo>
                      <a:pt x="177164" y="530226"/>
                    </a:lnTo>
                    <a:lnTo>
                      <a:pt x="167636" y="406400"/>
                    </a:lnTo>
                    <a:lnTo>
                      <a:pt x="62864" y="406400"/>
                    </a:lnTo>
                    <a:lnTo>
                      <a:pt x="5712" y="311150"/>
                    </a:lnTo>
                    <a:lnTo>
                      <a:pt x="15236" y="234950"/>
                    </a:lnTo>
                    <a:lnTo>
                      <a:pt x="91436" y="168274"/>
                    </a:lnTo>
                    <a:lnTo>
                      <a:pt x="43812" y="63500"/>
                    </a:lnTo>
                    <a:lnTo>
                      <a:pt x="0" y="54738"/>
                    </a:lnTo>
                    <a:lnTo>
                      <a:pt x="2476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C130F5B9-5EF2-4AE8-8D3D-A50F0471D363}"/>
                  </a:ext>
                </a:extLst>
              </p:cNvPr>
              <p:cNvSpPr/>
              <p:nvPr/>
            </p:nvSpPr>
            <p:spPr>
              <a:xfrm>
                <a:off x="35874324" y="28465150"/>
                <a:ext cx="419100" cy="336939"/>
              </a:xfrm>
              <a:custGeom>
                <a:avLst/>
                <a:gdLst>
                  <a:gd name="connsiteX0" fmla="*/ 216372 w 419100"/>
                  <a:gd name="connsiteY0" fmla="*/ 291 h 336939"/>
                  <a:gd name="connsiteX1" fmla="*/ 254000 w 419100"/>
                  <a:gd name="connsiteY1" fmla="*/ 30475 h 336939"/>
                  <a:gd name="connsiteX2" fmla="*/ 273052 w 419100"/>
                  <a:gd name="connsiteY2" fmla="*/ 40001 h 336939"/>
                  <a:gd name="connsiteX3" fmla="*/ 323852 w 419100"/>
                  <a:gd name="connsiteY3" fmla="*/ 33651 h 336939"/>
                  <a:gd name="connsiteX4" fmla="*/ 358776 w 419100"/>
                  <a:gd name="connsiteY4" fmla="*/ 62227 h 336939"/>
                  <a:gd name="connsiteX5" fmla="*/ 407692 w 419100"/>
                  <a:gd name="connsiteY5" fmla="*/ 69021 h 336939"/>
                  <a:gd name="connsiteX6" fmla="*/ 406400 w 419100"/>
                  <a:gd name="connsiteY6" fmla="*/ 81275 h 336939"/>
                  <a:gd name="connsiteX7" fmla="*/ 419100 w 419100"/>
                  <a:gd name="connsiteY7" fmla="*/ 227327 h 336939"/>
                  <a:gd name="connsiteX8" fmla="*/ 296440 w 419100"/>
                  <a:gd name="connsiteY8" fmla="*/ 336939 h 336939"/>
                  <a:gd name="connsiteX9" fmla="*/ 241300 w 419100"/>
                  <a:gd name="connsiteY9" fmla="*/ 306701 h 336939"/>
                  <a:gd name="connsiteX10" fmla="*/ 44452 w 419100"/>
                  <a:gd name="connsiteY10" fmla="*/ 303527 h 336939"/>
                  <a:gd name="connsiteX11" fmla="*/ 0 w 419100"/>
                  <a:gd name="connsiteY11" fmla="*/ 236851 h 336939"/>
                  <a:gd name="connsiteX12" fmla="*/ 0 w 419100"/>
                  <a:gd name="connsiteY12" fmla="*/ 179701 h 336939"/>
                  <a:gd name="connsiteX13" fmla="*/ 47628 w 419100"/>
                  <a:gd name="connsiteY13" fmla="*/ 138427 h 336939"/>
                  <a:gd name="connsiteX14" fmla="*/ 120652 w 419100"/>
                  <a:gd name="connsiteY14" fmla="*/ 128901 h 336939"/>
                  <a:gd name="connsiteX15" fmla="*/ 152400 w 419100"/>
                  <a:gd name="connsiteY15" fmla="*/ 68575 h 336939"/>
                  <a:gd name="connsiteX16" fmla="*/ 180976 w 419100"/>
                  <a:gd name="connsiteY16" fmla="*/ 68575 h 336939"/>
                  <a:gd name="connsiteX17" fmla="*/ 215900 w 419100"/>
                  <a:gd name="connsiteY17" fmla="*/ 8251 h 336939"/>
                  <a:gd name="connsiteX18" fmla="*/ 216372 w 419100"/>
                  <a:gd name="connsiteY18" fmla="*/ 291 h 336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19100" h="336939">
                    <a:moveTo>
                      <a:pt x="216372" y="291"/>
                    </a:moveTo>
                    <a:cubicBezTo>
                      <a:pt x="217952" y="-2143"/>
                      <a:pt x="224764" y="10985"/>
                      <a:pt x="254000" y="30475"/>
                    </a:cubicBezTo>
                    <a:lnTo>
                      <a:pt x="273052" y="40001"/>
                    </a:lnTo>
                    <a:lnTo>
                      <a:pt x="323852" y="33651"/>
                    </a:lnTo>
                    <a:lnTo>
                      <a:pt x="358776" y="62227"/>
                    </a:lnTo>
                    <a:lnTo>
                      <a:pt x="407692" y="69021"/>
                    </a:lnTo>
                    <a:lnTo>
                      <a:pt x="406400" y="81275"/>
                    </a:lnTo>
                    <a:lnTo>
                      <a:pt x="419100" y="227327"/>
                    </a:lnTo>
                    <a:lnTo>
                      <a:pt x="296440" y="336939"/>
                    </a:lnTo>
                    <a:lnTo>
                      <a:pt x="241300" y="306701"/>
                    </a:lnTo>
                    <a:lnTo>
                      <a:pt x="44452" y="303527"/>
                    </a:lnTo>
                    <a:lnTo>
                      <a:pt x="0" y="236851"/>
                    </a:lnTo>
                    <a:lnTo>
                      <a:pt x="0" y="179701"/>
                    </a:lnTo>
                    <a:lnTo>
                      <a:pt x="47628" y="138427"/>
                    </a:lnTo>
                    <a:lnTo>
                      <a:pt x="120652" y="128901"/>
                    </a:lnTo>
                    <a:lnTo>
                      <a:pt x="152400" y="68575"/>
                    </a:lnTo>
                    <a:lnTo>
                      <a:pt x="180976" y="68575"/>
                    </a:lnTo>
                    <a:lnTo>
                      <a:pt x="215900" y="8251"/>
                    </a:lnTo>
                    <a:cubicBezTo>
                      <a:pt x="215900" y="3641"/>
                      <a:pt x="215844" y="1101"/>
                      <a:pt x="216372" y="291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7B4C4465-A1F4-4CEE-BA97-555811410A9B}"/>
                  </a:ext>
                </a:extLst>
              </p:cNvPr>
              <p:cNvSpPr/>
              <p:nvPr/>
            </p:nvSpPr>
            <p:spPr>
              <a:xfrm>
                <a:off x="35750500" y="29068784"/>
                <a:ext cx="369988" cy="363466"/>
              </a:xfrm>
              <a:custGeom>
                <a:avLst/>
                <a:gdLst>
                  <a:gd name="connsiteX0" fmla="*/ 41848 w 369988"/>
                  <a:gd name="connsiteY0" fmla="*/ 0 h 363466"/>
                  <a:gd name="connsiteX1" fmla="*/ 53976 w 369988"/>
                  <a:gd name="connsiteY1" fmla="*/ 1516 h 363466"/>
                  <a:gd name="connsiteX2" fmla="*/ 177800 w 369988"/>
                  <a:gd name="connsiteY2" fmla="*/ 96766 h 363466"/>
                  <a:gd name="connsiteX3" fmla="*/ 244476 w 369988"/>
                  <a:gd name="connsiteY3" fmla="*/ 65016 h 363466"/>
                  <a:gd name="connsiteX4" fmla="*/ 288924 w 369988"/>
                  <a:gd name="connsiteY4" fmla="*/ 74540 h 363466"/>
                  <a:gd name="connsiteX5" fmla="*/ 369988 w 369988"/>
                  <a:gd name="connsiteY5" fmla="*/ 167186 h 363466"/>
                  <a:gd name="connsiteX6" fmla="*/ 279400 w 369988"/>
                  <a:gd name="connsiteY6" fmla="*/ 363466 h 363466"/>
                  <a:gd name="connsiteX7" fmla="*/ 184148 w 369988"/>
                  <a:gd name="connsiteY7" fmla="*/ 338066 h 363466"/>
                  <a:gd name="connsiteX8" fmla="*/ 171452 w 369988"/>
                  <a:gd name="connsiteY8" fmla="*/ 261866 h 363466"/>
                  <a:gd name="connsiteX9" fmla="*/ 88900 w 369988"/>
                  <a:gd name="connsiteY9" fmla="*/ 249166 h 363466"/>
                  <a:gd name="connsiteX10" fmla="*/ 0 w 369988"/>
                  <a:gd name="connsiteY10" fmla="*/ 77716 h 363466"/>
                  <a:gd name="connsiteX11" fmla="*/ 41848 w 369988"/>
                  <a:gd name="connsiteY11" fmla="*/ 0 h 363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69988" h="363466">
                    <a:moveTo>
                      <a:pt x="41848" y="0"/>
                    </a:moveTo>
                    <a:lnTo>
                      <a:pt x="53976" y="1516"/>
                    </a:lnTo>
                    <a:lnTo>
                      <a:pt x="177800" y="96766"/>
                    </a:lnTo>
                    <a:lnTo>
                      <a:pt x="244476" y="65016"/>
                    </a:lnTo>
                    <a:lnTo>
                      <a:pt x="288924" y="74540"/>
                    </a:lnTo>
                    <a:lnTo>
                      <a:pt x="369988" y="167186"/>
                    </a:lnTo>
                    <a:lnTo>
                      <a:pt x="279400" y="363466"/>
                    </a:lnTo>
                    <a:lnTo>
                      <a:pt x="184148" y="338066"/>
                    </a:lnTo>
                    <a:lnTo>
                      <a:pt x="171452" y="261866"/>
                    </a:lnTo>
                    <a:lnTo>
                      <a:pt x="88900" y="249166"/>
                    </a:lnTo>
                    <a:lnTo>
                      <a:pt x="0" y="77716"/>
                    </a:lnTo>
                    <a:lnTo>
                      <a:pt x="4184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2201CA8A-31C4-42BC-9737-C76933008507}"/>
                  </a:ext>
                </a:extLst>
              </p:cNvPr>
              <p:cNvSpPr/>
              <p:nvPr/>
            </p:nvSpPr>
            <p:spPr>
              <a:xfrm>
                <a:off x="37445952" y="23537112"/>
                <a:ext cx="298448" cy="399214"/>
              </a:xfrm>
              <a:custGeom>
                <a:avLst/>
                <a:gdLst>
                  <a:gd name="connsiteX0" fmla="*/ 213228 w 298448"/>
                  <a:gd name="connsiteY0" fmla="*/ 0 h 399214"/>
                  <a:gd name="connsiteX1" fmla="*/ 298448 w 298448"/>
                  <a:gd name="connsiteY1" fmla="*/ 34088 h 399214"/>
                  <a:gd name="connsiteX2" fmla="*/ 228600 w 298448"/>
                  <a:gd name="connsiteY2" fmla="*/ 122988 h 399214"/>
                  <a:gd name="connsiteX3" fmla="*/ 190496 w 298448"/>
                  <a:gd name="connsiteY3" fmla="*/ 218238 h 399214"/>
                  <a:gd name="connsiteX4" fmla="*/ 266696 w 298448"/>
                  <a:gd name="connsiteY4" fmla="*/ 275388 h 399214"/>
                  <a:gd name="connsiteX5" fmla="*/ 241296 w 298448"/>
                  <a:gd name="connsiteY5" fmla="*/ 364288 h 399214"/>
                  <a:gd name="connsiteX6" fmla="*/ 240596 w 298448"/>
                  <a:gd name="connsiteY6" fmla="*/ 371290 h 399214"/>
                  <a:gd name="connsiteX7" fmla="*/ 189704 w 298448"/>
                  <a:gd name="connsiteY7" fmla="*/ 365876 h 399214"/>
                  <a:gd name="connsiteX8" fmla="*/ 139692 w 298448"/>
                  <a:gd name="connsiteY8" fmla="*/ 399214 h 399214"/>
                  <a:gd name="connsiteX9" fmla="*/ 139696 w 298448"/>
                  <a:gd name="connsiteY9" fmla="*/ 399212 h 399214"/>
                  <a:gd name="connsiteX10" fmla="*/ 12696 w 298448"/>
                  <a:gd name="connsiteY10" fmla="*/ 269038 h 399214"/>
                  <a:gd name="connsiteX11" fmla="*/ 0 w 298448"/>
                  <a:gd name="connsiteY11" fmla="*/ 173788 h 399214"/>
                  <a:gd name="connsiteX12" fmla="*/ 101600 w 298448"/>
                  <a:gd name="connsiteY12" fmla="*/ 30912 h 399214"/>
                  <a:gd name="connsiteX13" fmla="*/ 213228 w 298448"/>
                  <a:gd name="connsiteY13" fmla="*/ 0 h 399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98448" h="399214">
                    <a:moveTo>
                      <a:pt x="213228" y="0"/>
                    </a:moveTo>
                    <a:lnTo>
                      <a:pt x="298448" y="34088"/>
                    </a:lnTo>
                    <a:lnTo>
                      <a:pt x="228600" y="122988"/>
                    </a:lnTo>
                    <a:lnTo>
                      <a:pt x="190496" y="218238"/>
                    </a:lnTo>
                    <a:lnTo>
                      <a:pt x="266696" y="275388"/>
                    </a:lnTo>
                    <a:lnTo>
                      <a:pt x="241296" y="364288"/>
                    </a:lnTo>
                    <a:lnTo>
                      <a:pt x="240596" y="371290"/>
                    </a:lnTo>
                    <a:lnTo>
                      <a:pt x="189704" y="365876"/>
                    </a:lnTo>
                    <a:lnTo>
                      <a:pt x="139692" y="399214"/>
                    </a:lnTo>
                    <a:lnTo>
                      <a:pt x="139696" y="399212"/>
                    </a:lnTo>
                    <a:lnTo>
                      <a:pt x="12696" y="269038"/>
                    </a:lnTo>
                    <a:lnTo>
                      <a:pt x="0" y="173788"/>
                    </a:lnTo>
                    <a:lnTo>
                      <a:pt x="101600" y="30912"/>
                    </a:lnTo>
                    <a:lnTo>
                      <a:pt x="21322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7D432D56-8B5F-4910-A247-C65233AA09D6}"/>
                  </a:ext>
                </a:extLst>
              </p:cNvPr>
              <p:cNvSpPr/>
              <p:nvPr/>
            </p:nvSpPr>
            <p:spPr>
              <a:xfrm>
                <a:off x="37009388" y="24531638"/>
                <a:ext cx="249220" cy="190404"/>
              </a:xfrm>
              <a:custGeom>
                <a:avLst/>
                <a:gdLst>
                  <a:gd name="connsiteX0" fmla="*/ 109536 w 249220"/>
                  <a:gd name="connsiteY0" fmla="*/ 0 h 190404"/>
                  <a:gd name="connsiteX1" fmla="*/ 183356 w 249220"/>
                  <a:gd name="connsiteY1" fmla="*/ 11906 h 190404"/>
                  <a:gd name="connsiteX2" fmla="*/ 249220 w 249220"/>
                  <a:gd name="connsiteY2" fmla="*/ 135404 h 190404"/>
                  <a:gd name="connsiteX3" fmla="*/ 201612 w 249220"/>
                  <a:gd name="connsiteY3" fmla="*/ 176212 h 190404"/>
                  <a:gd name="connsiteX4" fmla="*/ 202360 w 249220"/>
                  <a:gd name="connsiteY4" fmla="*/ 190404 h 190404"/>
                  <a:gd name="connsiteX5" fmla="*/ 126204 w 249220"/>
                  <a:gd name="connsiteY5" fmla="*/ 135730 h 190404"/>
                  <a:gd name="connsiteX6" fmla="*/ 73820 w 249220"/>
                  <a:gd name="connsiteY6" fmla="*/ 159542 h 190404"/>
                  <a:gd name="connsiteX7" fmla="*/ 0 w 249220"/>
                  <a:gd name="connsiteY7" fmla="*/ 154782 h 190404"/>
                  <a:gd name="connsiteX8" fmla="*/ 4764 w 249220"/>
                  <a:gd name="connsiteY8" fmla="*/ 83342 h 190404"/>
                  <a:gd name="connsiteX9" fmla="*/ 109536 w 249220"/>
                  <a:gd name="connsiteY9" fmla="*/ 0 h 190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9220" h="190404">
                    <a:moveTo>
                      <a:pt x="109536" y="0"/>
                    </a:moveTo>
                    <a:lnTo>
                      <a:pt x="183356" y="11906"/>
                    </a:lnTo>
                    <a:lnTo>
                      <a:pt x="249220" y="135404"/>
                    </a:lnTo>
                    <a:lnTo>
                      <a:pt x="201612" y="176212"/>
                    </a:lnTo>
                    <a:lnTo>
                      <a:pt x="202360" y="190404"/>
                    </a:lnTo>
                    <a:lnTo>
                      <a:pt x="126204" y="135730"/>
                    </a:lnTo>
                    <a:lnTo>
                      <a:pt x="73820" y="159542"/>
                    </a:lnTo>
                    <a:lnTo>
                      <a:pt x="0" y="154782"/>
                    </a:lnTo>
                    <a:lnTo>
                      <a:pt x="4764" y="83342"/>
                    </a:lnTo>
                    <a:lnTo>
                      <a:pt x="10953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BBD219EB-3B34-4548-98F3-3562BE45F10A}"/>
                  </a:ext>
                </a:extLst>
              </p:cNvPr>
              <p:cNvSpPr/>
              <p:nvPr/>
            </p:nvSpPr>
            <p:spPr>
              <a:xfrm>
                <a:off x="35880892" y="24736424"/>
                <a:ext cx="299820" cy="308104"/>
              </a:xfrm>
              <a:custGeom>
                <a:avLst/>
                <a:gdLst>
                  <a:gd name="connsiteX0" fmla="*/ 209332 w 299820"/>
                  <a:gd name="connsiteY0" fmla="*/ 0 h 308104"/>
                  <a:gd name="connsiteX1" fmla="*/ 299820 w 299820"/>
                  <a:gd name="connsiteY1" fmla="*/ 52388 h 308104"/>
                  <a:gd name="connsiteX2" fmla="*/ 299820 w 299820"/>
                  <a:gd name="connsiteY2" fmla="*/ 97632 h 308104"/>
                  <a:gd name="connsiteX3" fmla="*/ 287916 w 299820"/>
                  <a:gd name="connsiteY3" fmla="*/ 114300 h 308104"/>
                  <a:gd name="connsiteX4" fmla="*/ 276008 w 299820"/>
                  <a:gd name="connsiteY4" fmla="*/ 273844 h 308104"/>
                  <a:gd name="connsiteX5" fmla="*/ 245052 w 299820"/>
                  <a:gd name="connsiteY5" fmla="*/ 297656 h 308104"/>
                  <a:gd name="connsiteX6" fmla="*/ 202188 w 299820"/>
                  <a:gd name="connsiteY6" fmla="*/ 273844 h 308104"/>
                  <a:gd name="connsiteX7" fmla="*/ 72764 w 299820"/>
                  <a:gd name="connsiteY7" fmla="*/ 308104 h 308104"/>
                  <a:gd name="connsiteX8" fmla="*/ 72808 w 299820"/>
                  <a:gd name="connsiteY8" fmla="*/ 307976 h 308104"/>
                  <a:gd name="connsiteX9" fmla="*/ 22008 w 299820"/>
                  <a:gd name="connsiteY9" fmla="*/ 206376 h 308104"/>
                  <a:gd name="connsiteX10" fmla="*/ 41060 w 299820"/>
                  <a:gd name="connsiteY10" fmla="*/ 149226 h 308104"/>
                  <a:gd name="connsiteX11" fmla="*/ 9308 w 299820"/>
                  <a:gd name="connsiteY11" fmla="*/ 98426 h 308104"/>
                  <a:gd name="connsiteX12" fmla="*/ 0 w 299820"/>
                  <a:gd name="connsiteY12" fmla="*/ 99696 h 308104"/>
                  <a:gd name="connsiteX13" fmla="*/ 1172 w 299820"/>
                  <a:gd name="connsiteY13" fmla="*/ 93700 h 308104"/>
                  <a:gd name="connsiteX14" fmla="*/ 2164 w 299820"/>
                  <a:gd name="connsiteY14" fmla="*/ 90488 h 308104"/>
                  <a:gd name="connsiteX15" fmla="*/ 87888 w 299820"/>
                  <a:gd name="connsiteY15" fmla="*/ 2382 h 308104"/>
                  <a:gd name="connsiteX16" fmla="*/ 209332 w 299820"/>
                  <a:gd name="connsiteY16" fmla="*/ 0 h 308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9820" h="308104">
                    <a:moveTo>
                      <a:pt x="209332" y="0"/>
                    </a:moveTo>
                    <a:lnTo>
                      <a:pt x="299820" y="52388"/>
                    </a:lnTo>
                    <a:lnTo>
                      <a:pt x="299820" y="97632"/>
                    </a:lnTo>
                    <a:lnTo>
                      <a:pt x="287916" y="114300"/>
                    </a:lnTo>
                    <a:lnTo>
                      <a:pt x="276008" y="273844"/>
                    </a:lnTo>
                    <a:lnTo>
                      <a:pt x="245052" y="297656"/>
                    </a:lnTo>
                    <a:lnTo>
                      <a:pt x="202188" y="273844"/>
                    </a:lnTo>
                    <a:lnTo>
                      <a:pt x="72764" y="308104"/>
                    </a:lnTo>
                    <a:lnTo>
                      <a:pt x="72808" y="307976"/>
                    </a:lnTo>
                    <a:lnTo>
                      <a:pt x="22008" y="206376"/>
                    </a:lnTo>
                    <a:lnTo>
                      <a:pt x="41060" y="149226"/>
                    </a:lnTo>
                    <a:lnTo>
                      <a:pt x="9308" y="98426"/>
                    </a:lnTo>
                    <a:lnTo>
                      <a:pt x="0" y="99696"/>
                    </a:lnTo>
                    <a:lnTo>
                      <a:pt x="1172" y="93700"/>
                    </a:lnTo>
                    <a:lnTo>
                      <a:pt x="2164" y="90488"/>
                    </a:lnTo>
                    <a:lnTo>
                      <a:pt x="87888" y="2382"/>
                    </a:lnTo>
                    <a:lnTo>
                      <a:pt x="20933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A8ED1D1B-8A27-45C6-A70E-AEECD3907608}"/>
                  </a:ext>
                </a:extLst>
              </p:cNvPr>
              <p:cNvSpPr/>
              <p:nvPr/>
            </p:nvSpPr>
            <p:spPr>
              <a:xfrm>
                <a:off x="35426920" y="25558750"/>
                <a:ext cx="341836" cy="287948"/>
              </a:xfrm>
              <a:custGeom>
                <a:avLst/>
                <a:gdLst>
                  <a:gd name="connsiteX0" fmla="*/ 152128 w 341836"/>
                  <a:gd name="connsiteY0" fmla="*/ 0 h 287948"/>
                  <a:gd name="connsiteX1" fmla="*/ 329928 w 341836"/>
                  <a:gd name="connsiteY1" fmla="*/ 57150 h 287948"/>
                  <a:gd name="connsiteX2" fmla="*/ 338260 w 341836"/>
                  <a:gd name="connsiteY2" fmla="*/ 55066 h 287948"/>
                  <a:gd name="connsiteX3" fmla="*/ 339456 w 341836"/>
                  <a:gd name="connsiteY3" fmla="*/ 101600 h 287948"/>
                  <a:gd name="connsiteX4" fmla="*/ 341836 w 341836"/>
                  <a:gd name="connsiteY4" fmla="*/ 201614 h 287948"/>
                  <a:gd name="connsiteX5" fmla="*/ 341836 w 341836"/>
                  <a:gd name="connsiteY5" fmla="*/ 287948 h 287948"/>
                  <a:gd name="connsiteX6" fmla="*/ 301356 w 341836"/>
                  <a:gd name="connsiteY6" fmla="*/ 238126 h 287948"/>
                  <a:gd name="connsiteX7" fmla="*/ 234680 w 341836"/>
                  <a:gd name="connsiteY7" fmla="*/ 273050 h 287948"/>
                  <a:gd name="connsiteX8" fmla="*/ 206104 w 341836"/>
                  <a:gd name="connsiteY8" fmla="*/ 254000 h 287948"/>
                  <a:gd name="connsiteX9" fmla="*/ 72756 w 341836"/>
                  <a:gd name="connsiteY9" fmla="*/ 228600 h 287948"/>
                  <a:gd name="connsiteX10" fmla="*/ 47356 w 341836"/>
                  <a:gd name="connsiteY10" fmla="*/ 241300 h 287948"/>
                  <a:gd name="connsiteX11" fmla="*/ 9256 w 341836"/>
                  <a:gd name="connsiteY11" fmla="*/ 225426 h 287948"/>
                  <a:gd name="connsiteX12" fmla="*/ 0 w 341836"/>
                  <a:gd name="connsiteY12" fmla="*/ 153240 h 287948"/>
                  <a:gd name="connsiteX13" fmla="*/ 139432 w 341836"/>
                  <a:gd name="connsiteY13" fmla="*/ 101600 h 287948"/>
                  <a:gd name="connsiteX14" fmla="*/ 152128 w 341836"/>
                  <a:gd name="connsiteY14" fmla="*/ 0 h 287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41836" h="287948">
                    <a:moveTo>
                      <a:pt x="152128" y="0"/>
                    </a:moveTo>
                    <a:lnTo>
                      <a:pt x="329928" y="57150"/>
                    </a:lnTo>
                    <a:lnTo>
                      <a:pt x="338260" y="55066"/>
                    </a:lnTo>
                    <a:lnTo>
                      <a:pt x="339456" y="101600"/>
                    </a:lnTo>
                    <a:cubicBezTo>
                      <a:pt x="340248" y="134938"/>
                      <a:pt x="341040" y="168274"/>
                      <a:pt x="341836" y="201614"/>
                    </a:cubicBezTo>
                    <a:lnTo>
                      <a:pt x="341836" y="287948"/>
                    </a:lnTo>
                    <a:lnTo>
                      <a:pt x="301356" y="238126"/>
                    </a:lnTo>
                    <a:lnTo>
                      <a:pt x="234680" y="273050"/>
                    </a:lnTo>
                    <a:lnTo>
                      <a:pt x="206104" y="254000"/>
                    </a:lnTo>
                    <a:lnTo>
                      <a:pt x="72756" y="228600"/>
                    </a:lnTo>
                    <a:lnTo>
                      <a:pt x="47356" y="241300"/>
                    </a:lnTo>
                    <a:lnTo>
                      <a:pt x="9256" y="225426"/>
                    </a:lnTo>
                    <a:lnTo>
                      <a:pt x="0" y="153240"/>
                    </a:lnTo>
                    <a:lnTo>
                      <a:pt x="139432" y="101600"/>
                    </a:lnTo>
                    <a:lnTo>
                      <a:pt x="15212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DC40C7D5-A641-40D3-9C6C-F4E13AD19AE2}"/>
                  </a:ext>
                </a:extLst>
              </p:cNvPr>
              <p:cNvSpPr/>
              <p:nvPr/>
            </p:nvSpPr>
            <p:spPr>
              <a:xfrm>
                <a:off x="35431592" y="26697860"/>
                <a:ext cx="424012" cy="369808"/>
              </a:xfrm>
              <a:custGeom>
                <a:avLst/>
                <a:gdLst>
                  <a:gd name="connsiteX0" fmla="*/ 203708 w 424012"/>
                  <a:gd name="connsiteY0" fmla="*/ 0 h 369808"/>
                  <a:gd name="connsiteX1" fmla="*/ 191908 w 424012"/>
                  <a:gd name="connsiteY1" fmla="*/ 73740 h 369808"/>
                  <a:gd name="connsiteX2" fmla="*/ 274456 w 424012"/>
                  <a:gd name="connsiteY2" fmla="*/ 76916 h 369808"/>
                  <a:gd name="connsiteX3" fmla="*/ 334784 w 424012"/>
                  <a:gd name="connsiteY3" fmla="*/ 19764 h 369808"/>
                  <a:gd name="connsiteX4" fmla="*/ 386612 w 424012"/>
                  <a:gd name="connsiteY4" fmla="*/ 15926 h 369808"/>
                  <a:gd name="connsiteX5" fmla="*/ 385584 w 424012"/>
                  <a:gd name="connsiteY5" fmla="*/ 29290 h 369808"/>
                  <a:gd name="connsiteX6" fmla="*/ 398284 w 424012"/>
                  <a:gd name="connsiteY6" fmla="*/ 102316 h 369808"/>
                  <a:gd name="connsiteX7" fmla="*/ 424012 w 424012"/>
                  <a:gd name="connsiteY7" fmla="*/ 76588 h 369808"/>
                  <a:gd name="connsiteX8" fmla="*/ 410984 w 424012"/>
                  <a:gd name="connsiteY8" fmla="*/ 143590 h 369808"/>
                  <a:gd name="connsiteX9" fmla="*/ 215720 w 424012"/>
                  <a:gd name="connsiteY9" fmla="*/ 369808 h 369808"/>
                  <a:gd name="connsiteX10" fmla="*/ 164724 w 424012"/>
                  <a:gd name="connsiteY10" fmla="*/ 365934 h 369808"/>
                  <a:gd name="connsiteX11" fmla="*/ 131584 w 424012"/>
                  <a:gd name="connsiteY11" fmla="*/ 308690 h 369808"/>
                  <a:gd name="connsiteX12" fmla="*/ 33160 w 424012"/>
                  <a:gd name="connsiteY12" fmla="*/ 299164 h 369808"/>
                  <a:gd name="connsiteX13" fmla="*/ 0 w 424012"/>
                  <a:gd name="connsiteY13" fmla="*/ 254950 h 369808"/>
                  <a:gd name="connsiteX14" fmla="*/ 77608 w 424012"/>
                  <a:gd name="connsiteY14" fmla="*/ 207090 h 369808"/>
                  <a:gd name="connsiteX15" fmla="*/ 99832 w 424012"/>
                  <a:gd name="connsiteY15" fmla="*/ 89616 h 369808"/>
                  <a:gd name="connsiteX16" fmla="*/ 203708 w 424012"/>
                  <a:gd name="connsiteY16" fmla="*/ 0 h 369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24012" h="369808">
                    <a:moveTo>
                      <a:pt x="203708" y="0"/>
                    </a:moveTo>
                    <a:lnTo>
                      <a:pt x="191908" y="73740"/>
                    </a:lnTo>
                    <a:lnTo>
                      <a:pt x="274456" y="76916"/>
                    </a:lnTo>
                    <a:lnTo>
                      <a:pt x="334784" y="19764"/>
                    </a:lnTo>
                    <a:lnTo>
                      <a:pt x="386612" y="15926"/>
                    </a:lnTo>
                    <a:lnTo>
                      <a:pt x="385584" y="29290"/>
                    </a:lnTo>
                    <a:lnTo>
                      <a:pt x="398284" y="102316"/>
                    </a:lnTo>
                    <a:lnTo>
                      <a:pt x="424012" y="76588"/>
                    </a:lnTo>
                    <a:lnTo>
                      <a:pt x="410984" y="143590"/>
                    </a:lnTo>
                    <a:lnTo>
                      <a:pt x="215720" y="369808"/>
                    </a:lnTo>
                    <a:lnTo>
                      <a:pt x="164724" y="365934"/>
                    </a:lnTo>
                    <a:lnTo>
                      <a:pt x="131584" y="308690"/>
                    </a:lnTo>
                    <a:lnTo>
                      <a:pt x="33160" y="299164"/>
                    </a:lnTo>
                    <a:lnTo>
                      <a:pt x="0" y="254950"/>
                    </a:lnTo>
                    <a:lnTo>
                      <a:pt x="77608" y="207090"/>
                    </a:lnTo>
                    <a:lnTo>
                      <a:pt x="99832" y="89616"/>
                    </a:lnTo>
                    <a:lnTo>
                      <a:pt x="20370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79CCC1B2-5187-45ED-8A9B-C004C85AF445}"/>
                  </a:ext>
                </a:extLst>
              </p:cNvPr>
              <p:cNvSpPr/>
              <p:nvPr/>
            </p:nvSpPr>
            <p:spPr>
              <a:xfrm>
                <a:off x="35699700" y="27572494"/>
                <a:ext cx="224968" cy="234156"/>
              </a:xfrm>
              <a:custGeom>
                <a:avLst/>
                <a:gdLst>
                  <a:gd name="connsiteX0" fmla="*/ 121444 w 224968"/>
                  <a:gd name="connsiteY0" fmla="*/ 0 h 234156"/>
                  <a:gd name="connsiteX1" fmla="*/ 183356 w 224968"/>
                  <a:gd name="connsiteY1" fmla="*/ 28574 h 234156"/>
                  <a:gd name="connsiteX2" fmla="*/ 224968 w 224968"/>
                  <a:gd name="connsiteY2" fmla="*/ 86192 h 234156"/>
                  <a:gd name="connsiteX3" fmla="*/ 177800 w 224968"/>
                  <a:gd name="connsiteY3" fmla="*/ 107156 h 234156"/>
                  <a:gd name="connsiteX4" fmla="*/ 95252 w 224968"/>
                  <a:gd name="connsiteY4" fmla="*/ 107156 h 234156"/>
                  <a:gd name="connsiteX5" fmla="*/ 114300 w 224968"/>
                  <a:gd name="connsiteY5" fmla="*/ 234156 h 234156"/>
                  <a:gd name="connsiteX6" fmla="*/ 52984 w 224968"/>
                  <a:gd name="connsiteY6" fmla="*/ 228024 h 234156"/>
                  <a:gd name="connsiteX7" fmla="*/ 0 w 224968"/>
                  <a:gd name="connsiteY7" fmla="*/ 150018 h 234156"/>
                  <a:gd name="connsiteX8" fmla="*/ 4764 w 224968"/>
                  <a:gd name="connsiteY8" fmla="*/ 71438 h 234156"/>
                  <a:gd name="connsiteX9" fmla="*/ 40480 w 224968"/>
                  <a:gd name="connsiteY9" fmla="*/ 38100 h 234156"/>
                  <a:gd name="connsiteX10" fmla="*/ 121444 w 224968"/>
                  <a:gd name="connsiteY10" fmla="*/ 0 h 234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4968" h="234156">
                    <a:moveTo>
                      <a:pt x="121444" y="0"/>
                    </a:moveTo>
                    <a:lnTo>
                      <a:pt x="183356" y="28574"/>
                    </a:lnTo>
                    <a:lnTo>
                      <a:pt x="224968" y="86192"/>
                    </a:lnTo>
                    <a:lnTo>
                      <a:pt x="177800" y="107156"/>
                    </a:lnTo>
                    <a:lnTo>
                      <a:pt x="95252" y="107156"/>
                    </a:lnTo>
                    <a:lnTo>
                      <a:pt x="114300" y="234156"/>
                    </a:lnTo>
                    <a:lnTo>
                      <a:pt x="52984" y="228024"/>
                    </a:lnTo>
                    <a:lnTo>
                      <a:pt x="0" y="150018"/>
                    </a:lnTo>
                    <a:lnTo>
                      <a:pt x="4764" y="71438"/>
                    </a:lnTo>
                    <a:lnTo>
                      <a:pt x="40480" y="38100"/>
                    </a:lnTo>
                    <a:lnTo>
                      <a:pt x="12144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フリーフォーム: 図形 769">
                <a:extLst>
                  <a:ext uri="{FF2B5EF4-FFF2-40B4-BE49-F238E27FC236}">
                    <a16:creationId xmlns:a16="http://schemas.microsoft.com/office/drawing/2014/main" id="{6EBCC1A7-EE37-4BEC-B692-2D0B6BC0A445}"/>
                  </a:ext>
                </a:extLst>
              </p:cNvPr>
              <p:cNvSpPr/>
              <p:nvPr/>
            </p:nvSpPr>
            <p:spPr>
              <a:xfrm>
                <a:off x="35928300" y="27674888"/>
                <a:ext cx="225296" cy="150812"/>
              </a:xfrm>
              <a:custGeom>
                <a:avLst/>
                <a:gdLst>
                  <a:gd name="connsiteX0" fmla="*/ 97632 w 225296"/>
                  <a:gd name="connsiteY0" fmla="*/ 0 h 150812"/>
                  <a:gd name="connsiteX1" fmla="*/ 192880 w 225296"/>
                  <a:gd name="connsiteY1" fmla="*/ 2380 h 150812"/>
                  <a:gd name="connsiteX2" fmla="*/ 225296 w 225296"/>
                  <a:gd name="connsiteY2" fmla="*/ 52248 h 150812"/>
                  <a:gd name="connsiteX3" fmla="*/ 209548 w 225296"/>
                  <a:gd name="connsiteY3" fmla="*/ 61912 h 150812"/>
                  <a:gd name="connsiteX4" fmla="*/ 171452 w 225296"/>
                  <a:gd name="connsiteY4" fmla="*/ 138112 h 150812"/>
                  <a:gd name="connsiteX5" fmla="*/ 0 w 225296"/>
                  <a:gd name="connsiteY5" fmla="*/ 150812 h 150812"/>
                  <a:gd name="connsiteX6" fmla="*/ 38100 w 225296"/>
                  <a:gd name="connsiteY6" fmla="*/ 80962 h 150812"/>
                  <a:gd name="connsiteX7" fmla="*/ 43280 w 225296"/>
                  <a:gd name="connsiteY7" fmla="*/ 39530 h 150812"/>
                  <a:gd name="connsiteX8" fmla="*/ 97632 w 225296"/>
                  <a:gd name="connsiteY8" fmla="*/ 0 h 15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5296" h="150812">
                    <a:moveTo>
                      <a:pt x="97632" y="0"/>
                    </a:moveTo>
                    <a:lnTo>
                      <a:pt x="192880" y="2380"/>
                    </a:lnTo>
                    <a:lnTo>
                      <a:pt x="225296" y="52248"/>
                    </a:lnTo>
                    <a:lnTo>
                      <a:pt x="209548" y="61912"/>
                    </a:lnTo>
                    <a:lnTo>
                      <a:pt x="171452" y="138112"/>
                    </a:lnTo>
                    <a:lnTo>
                      <a:pt x="0" y="150812"/>
                    </a:lnTo>
                    <a:lnTo>
                      <a:pt x="38100" y="80962"/>
                    </a:lnTo>
                    <a:lnTo>
                      <a:pt x="43280" y="39530"/>
                    </a:lnTo>
                    <a:lnTo>
                      <a:pt x="9763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フリーフォーム: 図形 770">
                <a:extLst>
                  <a:ext uri="{FF2B5EF4-FFF2-40B4-BE49-F238E27FC236}">
                    <a16:creationId xmlns:a16="http://schemas.microsoft.com/office/drawing/2014/main" id="{4E1722B4-B584-44D5-BA3D-10C01D552FA5}"/>
                  </a:ext>
                </a:extLst>
              </p:cNvPr>
              <p:cNvSpPr/>
              <p:nvPr/>
            </p:nvSpPr>
            <p:spPr>
              <a:xfrm>
                <a:off x="34591016" y="28102916"/>
                <a:ext cx="1034864" cy="620906"/>
              </a:xfrm>
              <a:custGeom>
                <a:avLst/>
                <a:gdLst>
                  <a:gd name="connsiteX0" fmla="*/ 986644 w 1034864"/>
                  <a:gd name="connsiteY0" fmla="*/ 0 h 620906"/>
                  <a:gd name="connsiteX1" fmla="*/ 1034864 w 1034864"/>
                  <a:gd name="connsiteY1" fmla="*/ 48222 h 620906"/>
                  <a:gd name="connsiteX2" fmla="*/ 999148 w 1034864"/>
                  <a:gd name="connsiteY2" fmla="*/ 95848 h 620906"/>
                  <a:gd name="connsiteX3" fmla="*/ 999148 w 1034864"/>
                  <a:gd name="connsiteY3" fmla="*/ 117278 h 620906"/>
                  <a:gd name="connsiteX4" fmla="*/ 977716 w 1034864"/>
                  <a:gd name="connsiteY4" fmla="*/ 141090 h 620906"/>
                  <a:gd name="connsiteX5" fmla="*/ 987240 w 1034864"/>
                  <a:gd name="connsiteY5" fmla="*/ 236340 h 620906"/>
                  <a:gd name="connsiteX6" fmla="*/ 1003908 w 1034864"/>
                  <a:gd name="connsiteY6" fmla="*/ 248248 h 620906"/>
                  <a:gd name="connsiteX7" fmla="*/ 987240 w 1034864"/>
                  <a:gd name="connsiteY7" fmla="*/ 369690 h 620906"/>
                  <a:gd name="connsiteX8" fmla="*/ 968192 w 1034864"/>
                  <a:gd name="connsiteY8" fmla="*/ 476848 h 620906"/>
                  <a:gd name="connsiteX9" fmla="*/ 967804 w 1034864"/>
                  <a:gd name="connsiteY9" fmla="*/ 478734 h 620906"/>
                  <a:gd name="connsiteX10" fmla="*/ 962632 w 1034864"/>
                  <a:gd name="connsiteY10" fmla="*/ 472084 h 620906"/>
                  <a:gd name="connsiteX11" fmla="*/ 899136 w 1034864"/>
                  <a:gd name="connsiteY11" fmla="*/ 554634 h 620906"/>
                  <a:gd name="connsiteX12" fmla="*/ 766588 w 1034864"/>
                  <a:gd name="connsiteY12" fmla="*/ 620906 h 620906"/>
                  <a:gd name="connsiteX13" fmla="*/ 689584 w 1034864"/>
                  <a:gd name="connsiteY13" fmla="*/ 592734 h 620906"/>
                  <a:gd name="connsiteX14" fmla="*/ 568936 w 1034864"/>
                  <a:gd name="connsiteY14" fmla="*/ 484784 h 620906"/>
                  <a:gd name="connsiteX15" fmla="*/ 454632 w 1034864"/>
                  <a:gd name="connsiteY15" fmla="*/ 535584 h 620906"/>
                  <a:gd name="connsiteX16" fmla="*/ 368908 w 1034864"/>
                  <a:gd name="connsiteY16" fmla="*/ 478434 h 620906"/>
                  <a:gd name="connsiteX17" fmla="*/ 362560 w 1034864"/>
                  <a:gd name="connsiteY17" fmla="*/ 443508 h 620906"/>
                  <a:gd name="connsiteX18" fmla="*/ 314936 w 1034864"/>
                  <a:gd name="connsiteY18" fmla="*/ 402234 h 620906"/>
                  <a:gd name="connsiteX19" fmla="*/ 238736 w 1034864"/>
                  <a:gd name="connsiteY19" fmla="*/ 421284 h 620906"/>
                  <a:gd name="connsiteX20" fmla="*/ 191108 w 1034864"/>
                  <a:gd name="connsiteY20" fmla="*/ 351434 h 620906"/>
                  <a:gd name="connsiteX21" fmla="*/ 108560 w 1034864"/>
                  <a:gd name="connsiteY21" fmla="*/ 351434 h 620906"/>
                  <a:gd name="connsiteX22" fmla="*/ 83796 w 1034864"/>
                  <a:gd name="connsiteY22" fmla="*/ 406172 h 620906"/>
                  <a:gd name="connsiteX23" fmla="*/ 32360 w 1034864"/>
                  <a:gd name="connsiteY23" fmla="*/ 395884 h 620906"/>
                  <a:gd name="connsiteX24" fmla="*/ 3784 w 1034864"/>
                  <a:gd name="connsiteY24" fmla="*/ 262534 h 620906"/>
                  <a:gd name="connsiteX25" fmla="*/ 0 w 1034864"/>
                  <a:gd name="connsiteY25" fmla="*/ 254962 h 620906"/>
                  <a:gd name="connsiteX26" fmla="*/ 111736 w 1034864"/>
                  <a:gd name="connsiteY26" fmla="*/ 287934 h 620906"/>
                  <a:gd name="connsiteX27" fmla="*/ 168884 w 1034864"/>
                  <a:gd name="connsiteY27" fmla="*/ 256184 h 620906"/>
                  <a:gd name="connsiteX28" fmla="*/ 164544 w 1034864"/>
                  <a:gd name="connsiteY28" fmla="*/ 231218 h 620906"/>
                  <a:gd name="connsiteX29" fmla="*/ 178408 w 1034864"/>
                  <a:gd name="connsiteY29" fmla="*/ 243484 h 620906"/>
                  <a:gd name="connsiteX30" fmla="*/ 273660 w 1034864"/>
                  <a:gd name="connsiteY30" fmla="*/ 176808 h 620906"/>
                  <a:gd name="connsiteX31" fmla="*/ 327632 w 1034864"/>
                  <a:gd name="connsiteY31" fmla="*/ 233960 h 620906"/>
                  <a:gd name="connsiteX32" fmla="*/ 337160 w 1034864"/>
                  <a:gd name="connsiteY32" fmla="*/ 272060 h 620906"/>
                  <a:gd name="connsiteX33" fmla="*/ 486384 w 1034864"/>
                  <a:gd name="connsiteY33" fmla="*/ 265708 h 620906"/>
                  <a:gd name="connsiteX34" fmla="*/ 508608 w 1034864"/>
                  <a:gd name="connsiteY34" fmla="*/ 214908 h 620906"/>
                  <a:gd name="connsiteX35" fmla="*/ 492736 w 1034864"/>
                  <a:gd name="connsiteY35" fmla="*/ 157760 h 620906"/>
                  <a:gd name="connsiteX36" fmla="*/ 530832 w 1034864"/>
                  <a:gd name="connsiteY36" fmla="*/ 135534 h 620906"/>
                  <a:gd name="connsiteX37" fmla="*/ 578460 w 1034864"/>
                  <a:gd name="connsiteY37" fmla="*/ 145060 h 620906"/>
                  <a:gd name="connsiteX38" fmla="*/ 651484 w 1034864"/>
                  <a:gd name="connsiteY38" fmla="*/ 240308 h 620906"/>
                  <a:gd name="connsiteX39" fmla="*/ 784832 w 1034864"/>
                  <a:gd name="connsiteY39" fmla="*/ 240308 h 620906"/>
                  <a:gd name="connsiteX40" fmla="*/ 810232 w 1034864"/>
                  <a:gd name="connsiteY40" fmla="*/ 179984 h 620906"/>
                  <a:gd name="connsiteX41" fmla="*/ 867384 w 1034864"/>
                  <a:gd name="connsiteY41" fmla="*/ 122834 h 620906"/>
                  <a:gd name="connsiteX42" fmla="*/ 915008 w 1034864"/>
                  <a:gd name="connsiteY42" fmla="*/ 106960 h 620906"/>
                  <a:gd name="connsiteX43" fmla="*/ 975336 w 1034864"/>
                  <a:gd name="connsiteY43" fmla="*/ 33934 h 620906"/>
                  <a:gd name="connsiteX44" fmla="*/ 986644 w 1034864"/>
                  <a:gd name="connsiteY44" fmla="*/ 0 h 620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1034864" h="620906">
                    <a:moveTo>
                      <a:pt x="986644" y="0"/>
                    </a:moveTo>
                    <a:lnTo>
                      <a:pt x="1034864" y="48222"/>
                    </a:lnTo>
                    <a:lnTo>
                      <a:pt x="999148" y="95848"/>
                    </a:lnTo>
                    <a:lnTo>
                      <a:pt x="999148" y="117278"/>
                    </a:lnTo>
                    <a:lnTo>
                      <a:pt x="977716" y="141090"/>
                    </a:lnTo>
                    <a:lnTo>
                      <a:pt x="987240" y="236340"/>
                    </a:lnTo>
                    <a:lnTo>
                      <a:pt x="1003908" y="248248"/>
                    </a:lnTo>
                    <a:lnTo>
                      <a:pt x="987240" y="369690"/>
                    </a:lnTo>
                    <a:lnTo>
                      <a:pt x="968192" y="476848"/>
                    </a:lnTo>
                    <a:lnTo>
                      <a:pt x="967804" y="478734"/>
                    </a:lnTo>
                    <a:lnTo>
                      <a:pt x="962632" y="472084"/>
                    </a:lnTo>
                    <a:lnTo>
                      <a:pt x="899136" y="554634"/>
                    </a:lnTo>
                    <a:lnTo>
                      <a:pt x="766588" y="620906"/>
                    </a:lnTo>
                    <a:lnTo>
                      <a:pt x="689584" y="592734"/>
                    </a:lnTo>
                    <a:lnTo>
                      <a:pt x="568936" y="484784"/>
                    </a:lnTo>
                    <a:lnTo>
                      <a:pt x="454632" y="535584"/>
                    </a:lnTo>
                    <a:lnTo>
                      <a:pt x="368908" y="478434"/>
                    </a:lnTo>
                    <a:lnTo>
                      <a:pt x="362560" y="443508"/>
                    </a:lnTo>
                    <a:lnTo>
                      <a:pt x="314936" y="402234"/>
                    </a:lnTo>
                    <a:lnTo>
                      <a:pt x="238736" y="421284"/>
                    </a:lnTo>
                    <a:lnTo>
                      <a:pt x="191108" y="351434"/>
                    </a:lnTo>
                    <a:lnTo>
                      <a:pt x="108560" y="351434"/>
                    </a:lnTo>
                    <a:lnTo>
                      <a:pt x="83796" y="406172"/>
                    </a:lnTo>
                    <a:lnTo>
                      <a:pt x="32360" y="395884"/>
                    </a:lnTo>
                    <a:lnTo>
                      <a:pt x="3784" y="262534"/>
                    </a:lnTo>
                    <a:lnTo>
                      <a:pt x="0" y="254962"/>
                    </a:lnTo>
                    <a:lnTo>
                      <a:pt x="111736" y="287934"/>
                    </a:lnTo>
                    <a:lnTo>
                      <a:pt x="168884" y="256184"/>
                    </a:lnTo>
                    <a:lnTo>
                      <a:pt x="164544" y="231218"/>
                    </a:lnTo>
                    <a:lnTo>
                      <a:pt x="178408" y="243484"/>
                    </a:lnTo>
                    <a:lnTo>
                      <a:pt x="273660" y="176808"/>
                    </a:lnTo>
                    <a:lnTo>
                      <a:pt x="327632" y="233960"/>
                    </a:lnTo>
                    <a:lnTo>
                      <a:pt x="337160" y="272060"/>
                    </a:lnTo>
                    <a:lnTo>
                      <a:pt x="486384" y="265708"/>
                    </a:lnTo>
                    <a:lnTo>
                      <a:pt x="508608" y="214908"/>
                    </a:lnTo>
                    <a:lnTo>
                      <a:pt x="492736" y="157760"/>
                    </a:lnTo>
                    <a:lnTo>
                      <a:pt x="530832" y="135534"/>
                    </a:lnTo>
                    <a:lnTo>
                      <a:pt x="578460" y="145060"/>
                    </a:lnTo>
                    <a:lnTo>
                      <a:pt x="651484" y="240308"/>
                    </a:lnTo>
                    <a:lnTo>
                      <a:pt x="784832" y="240308"/>
                    </a:lnTo>
                    <a:lnTo>
                      <a:pt x="810232" y="179984"/>
                    </a:lnTo>
                    <a:lnTo>
                      <a:pt x="867384" y="122834"/>
                    </a:lnTo>
                    <a:lnTo>
                      <a:pt x="915008" y="106960"/>
                    </a:lnTo>
                    <a:lnTo>
                      <a:pt x="975336" y="33934"/>
                    </a:lnTo>
                    <a:lnTo>
                      <a:pt x="98664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2" name="フリーフォーム: 図形 771">
                <a:extLst>
                  <a:ext uri="{FF2B5EF4-FFF2-40B4-BE49-F238E27FC236}">
                    <a16:creationId xmlns:a16="http://schemas.microsoft.com/office/drawing/2014/main" id="{B8623C62-FE4F-478D-8A01-23D871D93B6F}"/>
                  </a:ext>
                </a:extLst>
              </p:cNvPr>
              <p:cNvSpPr/>
              <p:nvPr/>
            </p:nvSpPr>
            <p:spPr>
              <a:xfrm>
                <a:off x="35794028" y="28879800"/>
                <a:ext cx="397732" cy="356170"/>
              </a:xfrm>
              <a:custGeom>
                <a:avLst/>
                <a:gdLst>
                  <a:gd name="connsiteX0" fmla="*/ 103316 w 397732"/>
                  <a:gd name="connsiteY0" fmla="*/ 0 h 356170"/>
                  <a:gd name="connsiteX1" fmla="*/ 153324 w 397732"/>
                  <a:gd name="connsiteY1" fmla="*/ 19050 h 356170"/>
                  <a:gd name="connsiteX2" fmla="*/ 229524 w 397732"/>
                  <a:gd name="connsiteY2" fmla="*/ 26194 h 356170"/>
                  <a:gd name="connsiteX3" fmla="*/ 246192 w 397732"/>
                  <a:gd name="connsiteY3" fmla="*/ 2380 h 356170"/>
                  <a:gd name="connsiteX4" fmla="*/ 289052 w 397732"/>
                  <a:gd name="connsiteY4" fmla="*/ 2380 h 356170"/>
                  <a:gd name="connsiteX5" fmla="*/ 397732 w 397732"/>
                  <a:gd name="connsiteY5" fmla="*/ 83334 h 356170"/>
                  <a:gd name="connsiteX6" fmla="*/ 366048 w 397732"/>
                  <a:gd name="connsiteY6" fmla="*/ 222250 h 356170"/>
                  <a:gd name="connsiteX7" fmla="*/ 343820 w 397732"/>
                  <a:gd name="connsiteY7" fmla="*/ 314324 h 356170"/>
                  <a:gd name="connsiteX8" fmla="*/ 344464 w 397732"/>
                  <a:gd name="connsiteY8" fmla="*/ 317164 h 356170"/>
                  <a:gd name="connsiteX9" fmla="*/ 326460 w 397732"/>
                  <a:gd name="connsiteY9" fmla="*/ 356170 h 356170"/>
                  <a:gd name="connsiteX10" fmla="*/ 245396 w 397732"/>
                  <a:gd name="connsiteY10" fmla="*/ 263524 h 356170"/>
                  <a:gd name="connsiteX11" fmla="*/ 200948 w 397732"/>
                  <a:gd name="connsiteY11" fmla="*/ 254000 h 356170"/>
                  <a:gd name="connsiteX12" fmla="*/ 134272 w 397732"/>
                  <a:gd name="connsiteY12" fmla="*/ 285750 h 356170"/>
                  <a:gd name="connsiteX13" fmla="*/ 10448 w 397732"/>
                  <a:gd name="connsiteY13" fmla="*/ 190500 h 356170"/>
                  <a:gd name="connsiteX14" fmla="*/ 0 w 397732"/>
                  <a:gd name="connsiteY14" fmla="*/ 189194 h 356170"/>
                  <a:gd name="connsiteX15" fmla="*/ 41404 w 397732"/>
                  <a:gd name="connsiteY15" fmla="*/ 57150 h 356170"/>
                  <a:gd name="connsiteX16" fmla="*/ 103316 w 397732"/>
                  <a:gd name="connsiteY16" fmla="*/ 0 h 356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97732" h="356170">
                    <a:moveTo>
                      <a:pt x="103316" y="0"/>
                    </a:moveTo>
                    <a:lnTo>
                      <a:pt x="153324" y="19050"/>
                    </a:lnTo>
                    <a:lnTo>
                      <a:pt x="229524" y="26194"/>
                    </a:lnTo>
                    <a:lnTo>
                      <a:pt x="246192" y="2380"/>
                    </a:lnTo>
                    <a:lnTo>
                      <a:pt x="289052" y="2380"/>
                    </a:lnTo>
                    <a:lnTo>
                      <a:pt x="397732" y="83334"/>
                    </a:lnTo>
                    <a:lnTo>
                      <a:pt x="366048" y="222250"/>
                    </a:lnTo>
                    <a:lnTo>
                      <a:pt x="343820" y="314324"/>
                    </a:lnTo>
                    <a:lnTo>
                      <a:pt x="344464" y="317164"/>
                    </a:lnTo>
                    <a:lnTo>
                      <a:pt x="326460" y="356170"/>
                    </a:lnTo>
                    <a:lnTo>
                      <a:pt x="245396" y="263524"/>
                    </a:lnTo>
                    <a:lnTo>
                      <a:pt x="200948" y="254000"/>
                    </a:lnTo>
                    <a:lnTo>
                      <a:pt x="134272" y="285750"/>
                    </a:lnTo>
                    <a:lnTo>
                      <a:pt x="10448" y="190500"/>
                    </a:lnTo>
                    <a:lnTo>
                      <a:pt x="0" y="189194"/>
                    </a:lnTo>
                    <a:lnTo>
                      <a:pt x="41404" y="57150"/>
                    </a:lnTo>
                    <a:lnTo>
                      <a:pt x="10331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454EE114-811D-41D9-AE16-F817FBCA3198}"/>
                  </a:ext>
                </a:extLst>
              </p:cNvPr>
              <p:cNvSpPr/>
              <p:nvPr/>
            </p:nvSpPr>
            <p:spPr>
              <a:xfrm>
                <a:off x="37323792" y="23902988"/>
                <a:ext cx="528560" cy="366052"/>
              </a:xfrm>
              <a:custGeom>
                <a:avLst/>
                <a:gdLst>
                  <a:gd name="connsiteX0" fmla="*/ 311864 w 528560"/>
                  <a:gd name="connsiteY0" fmla="*/ 0 h 366052"/>
                  <a:gd name="connsiteX1" fmla="*/ 362756 w 528560"/>
                  <a:gd name="connsiteY1" fmla="*/ 5414 h 366052"/>
                  <a:gd name="connsiteX2" fmla="*/ 350760 w 528560"/>
                  <a:gd name="connsiteY2" fmla="*/ 125412 h 366052"/>
                  <a:gd name="connsiteX3" fmla="*/ 528560 w 528560"/>
                  <a:gd name="connsiteY3" fmla="*/ 119062 h 366052"/>
                  <a:gd name="connsiteX4" fmla="*/ 471408 w 528560"/>
                  <a:gd name="connsiteY4" fmla="*/ 182562 h 366052"/>
                  <a:gd name="connsiteX5" fmla="*/ 503160 w 528560"/>
                  <a:gd name="connsiteY5" fmla="*/ 233362 h 366052"/>
                  <a:gd name="connsiteX6" fmla="*/ 522336 w 528560"/>
                  <a:gd name="connsiteY6" fmla="*/ 241174 h 366052"/>
                  <a:gd name="connsiteX7" fmla="*/ 477760 w 528560"/>
                  <a:gd name="connsiteY7" fmla="*/ 284162 h 366052"/>
                  <a:gd name="connsiteX8" fmla="*/ 471408 w 528560"/>
                  <a:gd name="connsiteY8" fmla="*/ 334962 h 366052"/>
                  <a:gd name="connsiteX9" fmla="*/ 357108 w 528560"/>
                  <a:gd name="connsiteY9" fmla="*/ 350836 h 366052"/>
                  <a:gd name="connsiteX10" fmla="*/ 299960 w 528560"/>
                  <a:gd name="connsiteY10" fmla="*/ 312736 h 366052"/>
                  <a:gd name="connsiteX11" fmla="*/ 211056 w 528560"/>
                  <a:gd name="connsiteY11" fmla="*/ 300036 h 366052"/>
                  <a:gd name="connsiteX12" fmla="*/ 176132 w 528560"/>
                  <a:gd name="connsiteY12" fmla="*/ 293688 h 366052"/>
                  <a:gd name="connsiteX13" fmla="*/ 125332 w 528560"/>
                  <a:gd name="connsiteY13" fmla="*/ 354012 h 366052"/>
                  <a:gd name="connsiteX14" fmla="*/ 111440 w 528560"/>
                  <a:gd name="connsiteY14" fmla="*/ 366052 h 366052"/>
                  <a:gd name="connsiteX15" fmla="*/ 38020 w 528560"/>
                  <a:gd name="connsiteY15" fmla="*/ 285750 h 366052"/>
                  <a:gd name="connsiteX16" fmla="*/ 0 w 528560"/>
                  <a:gd name="connsiteY16" fmla="*/ 222380 h 366052"/>
                  <a:gd name="connsiteX17" fmla="*/ 58656 w 528560"/>
                  <a:gd name="connsiteY17" fmla="*/ 239712 h 366052"/>
                  <a:gd name="connsiteX18" fmla="*/ 33256 w 528560"/>
                  <a:gd name="connsiteY18" fmla="*/ 141288 h 366052"/>
                  <a:gd name="connsiteX19" fmla="*/ 61832 w 528560"/>
                  <a:gd name="connsiteY19" fmla="*/ 39688 h 366052"/>
                  <a:gd name="connsiteX20" fmla="*/ 233284 w 528560"/>
                  <a:gd name="connsiteY20" fmla="*/ 71436 h 366052"/>
                  <a:gd name="connsiteX21" fmla="*/ 261852 w 528560"/>
                  <a:gd name="connsiteY21" fmla="*/ 33338 h 366052"/>
                  <a:gd name="connsiteX22" fmla="*/ 311864 w 528560"/>
                  <a:gd name="connsiteY22" fmla="*/ 0 h 366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28560" h="366052">
                    <a:moveTo>
                      <a:pt x="311864" y="0"/>
                    </a:moveTo>
                    <a:lnTo>
                      <a:pt x="362756" y="5414"/>
                    </a:lnTo>
                    <a:lnTo>
                      <a:pt x="350760" y="125412"/>
                    </a:lnTo>
                    <a:lnTo>
                      <a:pt x="528560" y="119062"/>
                    </a:lnTo>
                    <a:lnTo>
                      <a:pt x="471408" y="182562"/>
                    </a:lnTo>
                    <a:lnTo>
                      <a:pt x="503160" y="233362"/>
                    </a:lnTo>
                    <a:lnTo>
                      <a:pt x="522336" y="241174"/>
                    </a:lnTo>
                    <a:lnTo>
                      <a:pt x="477760" y="284162"/>
                    </a:lnTo>
                    <a:lnTo>
                      <a:pt x="471408" y="334962"/>
                    </a:lnTo>
                    <a:lnTo>
                      <a:pt x="357108" y="350836"/>
                    </a:lnTo>
                    <a:lnTo>
                      <a:pt x="299960" y="312736"/>
                    </a:lnTo>
                    <a:lnTo>
                      <a:pt x="211056" y="300036"/>
                    </a:lnTo>
                    <a:cubicBezTo>
                      <a:pt x="199416" y="297920"/>
                      <a:pt x="186144" y="287382"/>
                      <a:pt x="176132" y="293688"/>
                    </a:cubicBezTo>
                    <a:cubicBezTo>
                      <a:pt x="153888" y="307694"/>
                      <a:pt x="125332" y="354012"/>
                      <a:pt x="125332" y="354012"/>
                    </a:cubicBezTo>
                    <a:lnTo>
                      <a:pt x="111440" y="366052"/>
                    </a:lnTo>
                    <a:lnTo>
                      <a:pt x="38020" y="285750"/>
                    </a:lnTo>
                    <a:lnTo>
                      <a:pt x="0" y="222380"/>
                    </a:lnTo>
                    <a:lnTo>
                      <a:pt x="58656" y="239712"/>
                    </a:lnTo>
                    <a:lnTo>
                      <a:pt x="33256" y="141288"/>
                    </a:lnTo>
                    <a:lnTo>
                      <a:pt x="61832" y="39688"/>
                    </a:lnTo>
                    <a:lnTo>
                      <a:pt x="233284" y="71436"/>
                    </a:lnTo>
                    <a:lnTo>
                      <a:pt x="261852" y="33338"/>
                    </a:lnTo>
                    <a:lnTo>
                      <a:pt x="31186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フリーフォーム: 図形 773">
                <a:extLst>
                  <a:ext uri="{FF2B5EF4-FFF2-40B4-BE49-F238E27FC236}">
                    <a16:creationId xmlns:a16="http://schemas.microsoft.com/office/drawing/2014/main" id="{BE442510-0D4D-40E7-A116-D3A9E88186BA}"/>
                  </a:ext>
                </a:extLst>
              </p:cNvPr>
              <p:cNvSpPr/>
              <p:nvPr/>
            </p:nvSpPr>
            <p:spPr>
              <a:xfrm>
                <a:off x="35882064" y="24140730"/>
                <a:ext cx="1251148" cy="1381508"/>
              </a:xfrm>
              <a:custGeom>
                <a:avLst/>
                <a:gdLst>
                  <a:gd name="connsiteX0" fmla="*/ 533216 w 1251148"/>
                  <a:gd name="connsiteY0" fmla="*/ 0 h 1381508"/>
                  <a:gd name="connsiteX1" fmla="*/ 605036 w 1251148"/>
                  <a:gd name="connsiteY1" fmla="*/ 71820 h 1381508"/>
                  <a:gd name="connsiteX2" fmla="*/ 560584 w 1251148"/>
                  <a:gd name="connsiteY2" fmla="*/ 135320 h 1381508"/>
                  <a:gd name="connsiteX3" fmla="*/ 617736 w 1251148"/>
                  <a:gd name="connsiteY3" fmla="*/ 198820 h 1381508"/>
                  <a:gd name="connsiteX4" fmla="*/ 674888 w 1251148"/>
                  <a:gd name="connsiteY4" fmla="*/ 236920 h 1381508"/>
                  <a:gd name="connsiteX5" fmla="*/ 674888 w 1251148"/>
                  <a:gd name="connsiteY5" fmla="*/ 287720 h 1381508"/>
                  <a:gd name="connsiteX6" fmla="*/ 694712 w 1251148"/>
                  <a:gd name="connsiteY6" fmla="*/ 291024 h 1381508"/>
                  <a:gd name="connsiteX7" fmla="*/ 689176 w 1251148"/>
                  <a:gd name="connsiteY7" fmla="*/ 324234 h 1381508"/>
                  <a:gd name="connsiteX8" fmla="*/ 712984 w 1251148"/>
                  <a:gd name="connsiteY8" fmla="*/ 338520 h 1381508"/>
                  <a:gd name="connsiteX9" fmla="*/ 789184 w 1251148"/>
                  <a:gd name="connsiteY9" fmla="*/ 371858 h 1381508"/>
                  <a:gd name="connsiteX10" fmla="*/ 922536 w 1251148"/>
                  <a:gd name="connsiteY10" fmla="*/ 457582 h 1381508"/>
                  <a:gd name="connsiteX11" fmla="*/ 1003500 w 1251148"/>
                  <a:gd name="connsiteY11" fmla="*/ 409958 h 1381508"/>
                  <a:gd name="connsiteX12" fmla="*/ 1089224 w 1251148"/>
                  <a:gd name="connsiteY12" fmla="*/ 376620 h 1381508"/>
                  <a:gd name="connsiteX13" fmla="*/ 1117800 w 1251148"/>
                  <a:gd name="connsiteY13" fmla="*/ 319470 h 1381508"/>
                  <a:gd name="connsiteX14" fmla="*/ 1208288 w 1251148"/>
                  <a:gd name="connsiteY14" fmla="*/ 319470 h 1381508"/>
                  <a:gd name="connsiteX15" fmla="*/ 1222144 w 1251148"/>
                  <a:gd name="connsiteY15" fmla="*/ 402614 h 1381508"/>
                  <a:gd name="connsiteX16" fmla="*/ 1132088 w 1251148"/>
                  <a:gd name="connsiteY16" fmla="*/ 474250 h 1381508"/>
                  <a:gd name="connsiteX17" fmla="*/ 1127324 w 1251148"/>
                  <a:gd name="connsiteY17" fmla="*/ 545690 h 1381508"/>
                  <a:gd name="connsiteX18" fmla="*/ 1145892 w 1251148"/>
                  <a:gd name="connsiteY18" fmla="*/ 546888 h 1381508"/>
                  <a:gd name="connsiteX19" fmla="*/ 1093984 w 1251148"/>
                  <a:gd name="connsiteY19" fmla="*/ 676658 h 1381508"/>
                  <a:gd name="connsiteX20" fmla="*/ 1103512 w 1251148"/>
                  <a:gd name="connsiteY20" fmla="*/ 714758 h 1381508"/>
                  <a:gd name="connsiteX21" fmla="*/ 1217812 w 1251148"/>
                  <a:gd name="connsiteY21" fmla="*/ 857634 h 1381508"/>
                  <a:gd name="connsiteX22" fmla="*/ 1251148 w 1251148"/>
                  <a:gd name="connsiteY22" fmla="*/ 1014794 h 1381508"/>
                  <a:gd name="connsiteX23" fmla="*/ 1213048 w 1251148"/>
                  <a:gd name="connsiteY23" fmla="*/ 1114808 h 1381508"/>
                  <a:gd name="connsiteX24" fmla="*/ 1122560 w 1251148"/>
                  <a:gd name="connsiteY24" fmla="*/ 1143382 h 1381508"/>
                  <a:gd name="connsiteX25" fmla="*/ 1098748 w 1251148"/>
                  <a:gd name="connsiteY25" fmla="*/ 1200534 h 1381508"/>
                  <a:gd name="connsiteX26" fmla="*/ 884436 w 1251148"/>
                  <a:gd name="connsiteY26" fmla="*/ 1191008 h 1381508"/>
                  <a:gd name="connsiteX27" fmla="*/ 865384 w 1251148"/>
                  <a:gd name="connsiteY27" fmla="*/ 1110046 h 1381508"/>
                  <a:gd name="connsiteX28" fmla="*/ 822524 w 1251148"/>
                  <a:gd name="connsiteY28" fmla="*/ 1090994 h 1381508"/>
                  <a:gd name="connsiteX29" fmla="*/ 803472 w 1251148"/>
                  <a:gd name="connsiteY29" fmla="*/ 1019558 h 1381508"/>
                  <a:gd name="connsiteX30" fmla="*/ 665360 w 1251148"/>
                  <a:gd name="connsiteY30" fmla="*/ 1024320 h 1381508"/>
                  <a:gd name="connsiteX31" fmla="*/ 632024 w 1251148"/>
                  <a:gd name="connsiteY31" fmla="*/ 1105282 h 1381508"/>
                  <a:gd name="connsiteX32" fmla="*/ 422472 w 1251148"/>
                  <a:gd name="connsiteY32" fmla="*/ 1105282 h 1381508"/>
                  <a:gd name="connsiteX33" fmla="*/ 427236 w 1251148"/>
                  <a:gd name="connsiteY33" fmla="*/ 1205294 h 1381508"/>
                  <a:gd name="connsiteX34" fmla="*/ 374848 w 1251148"/>
                  <a:gd name="connsiteY34" fmla="*/ 1243394 h 1381508"/>
                  <a:gd name="connsiteX35" fmla="*/ 403424 w 1251148"/>
                  <a:gd name="connsiteY35" fmla="*/ 1291020 h 1381508"/>
                  <a:gd name="connsiteX36" fmla="*/ 298648 w 1251148"/>
                  <a:gd name="connsiteY36" fmla="*/ 1324358 h 1381508"/>
                  <a:gd name="connsiteX37" fmla="*/ 208160 w 1251148"/>
                  <a:gd name="connsiteY37" fmla="*/ 1381508 h 1381508"/>
                  <a:gd name="connsiteX38" fmla="*/ 139032 w 1251148"/>
                  <a:gd name="connsiteY38" fmla="*/ 1312378 h 1381508"/>
                  <a:gd name="connsiteX39" fmla="*/ 154184 w 1251148"/>
                  <a:gd name="connsiteY39" fmla="*/ 1303720 h 1381508"/>
                  <a:gd name="connsiteX40" fmla="*/ 160536 w 1251148"/>
                  <a:gd name="connsiteY40" fmla="*/ 1208470 h 1381508"/>
                  <a:gd name="connsiteX41" fmla="*/ 135136 w 1251148"/>
                  <a:gd name="connsiteY41" fmla="*/ 1164020 h 1381508"/>
                  <a:gd name="connsiteX42" fmla="*/ 77984 w 1251148"/>
                  <a:gd name="connsiteY42" fmla="*/ 1195770 h 1381508"/>
                  <a:gd name="connsiteX43" fmla="*/ 20836 w 1251148"/>
                  <a:gd name="connsiteY43" fmla="*/ 1056070 h 1381508"/>
                  <a:gd name="connsiteX44" fmla="*/ 71592 w 1251148"/>
                  <a:gd name="connsiteY44" fmla="*/ 903798 h 1381508"/>
                  <a:gd name="connsiteX45" fmla="*/ 201016 w 1251148"/>
                  <a:gd name="connsiteY45" fmla="*/ 869538 h 1381508"/>
                  <a:gd name="connsiteX46" fmla="*/ 243880 w 1251148"/>
                  <a:gd name="connsiteY46" fmla="*/ 893350 h 1381508"/>
                  <a:gd name="connsiteX47" fmla="*/ 274836 w 1251148"/>
                  <a:gd name="connsiteY47" fmla="*/ 869538 h 1381508"/>
                  <a:gd name="connsiteX48" fmla="*/ 286744 w 1251148"/>
                  <a:gd name="connsiteY48" fmla="*/ 709994 h 1381508"/>
                  <a:gd name="connsiteX49" fmla="*/ 298648 w 1251148"/>
                  <a:gd name="connsiteY49" fmla="*/ 693326 h 1381508"/>
                  <a:gd name="connsiteX50" fmla="*/ 298648 w 1251148"/>
                  <a:gd name="connsiteY50" fmla="*/ 648082 h 1381508"/>
                  <a:gd name="connsiteX51" fmla="*/ 208160 w 1251148"/>
                  <a:gd name="connsiteY51" fmla="*/ 595694 h 1381508"/>
                  <a:gd name="connsiteX52" fmla="*/ 86716 w 1251148"/>
                  <a:gd name="connsiteY52" fmla="*/ 598076 h 1381508"/>
                  <a:gd name="connsiteX53" fmla="*/ 992 w 1251148"/>
                  <a:gd name="connsiteY53" fmla="*/ 686182 h 1381508"/>
                  <a:gd name="connsiteX54" fmla="*/ 0 w 1251148"/>
                  <a:gd name="connsiteY54" fmla="*/ 689394 h 1381508"/>
                  <a:gd name="connsiteX55" fmla="*/ 43060 w 1251148"/>
                  <a:gd name="connsiteY55" fmla="*/ 468694 h 1381508"/>
                  <a:gd name="connsiteX56" fmla="*/ 92328 w 1251148"/>
                  <a:gd name="connsiteY56" fmla="*/ 336570 h 1381508"/>
                  <a:gd name="connsiteX57" fmla="*/ 116088 w 1251148"/>
                  <a:gd name="connsiteY57" fmla="*/ 332170 h 1381508"/>
                  <a:gd name="connsiteX58" fmla="*/ 249436 w 1251148"/>
                  <a:gd name="connsiteY58" fmla="*/ 59120 h 1381508"/>
                  <a:gd name="connsiteX59" fmla="*/ 287536 w 1251148"/>
                  <a:gd name="connsiteY59" fmla="*/ 1970 h 1381508"/>
                  <a:gd name="connsiteX60" fmla="*/ 471688 w 1251148"/>
                  <a:gd name="connsiteY60" fmla="*/ 84520 h 1381508"/>
                  <a:gd name="connsiteX61" fmla="*/ 516136 w 1251148"/>
                  <a:gd name="connsiteY61" fmla="*/ 71820 h 1381508"/>
                  <a:gd name="connsiteX62" fmla="*/ 516136 w 1251148"/>
                  <a:gd name="connsiteY62" fmla="*/ 21020 h 1381508"/>
                  <a:gd name="connsiteX63" fmla="*/ 533216 w 1251148"/>
                  <a:gd name="connsiteY63" fmla="*/ 0 h 1381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1251148" h="1381508">
                    <a:moveTo>
                      <a:pt x="533216" y="0"/>
                    </a:moveTo>
                    <a:lnTo>
                      <a:pt x="605036" y="71820"/>
                    </a:lnTo>
                    <a:lnTo>
                      <a:pt x="560584" y="135320"/>
                    </a:lnTo>
                    <a:lnTo>
                      <a:pt x="617736" y="198820"/>
                    </a:lnTo>
                    <a:lnTo>
                      <a:pt x="674888" y="236920"/>
                    </a:lnTo>
                    <a:lnTo>
                      <a:pt x="674888" y="287720"/>
                    </a:lnTo>
                    <a:lnTo>
                      <a:pt x="694712" y="291024"/>
                    </a:lnTo>
                    <a:lnTo>
                      <a:pt x="689176" y="324234"/>
                    </a:lnTo>
                    <a:lnTo>
                      <a:pt x="712984" y="338520"/>
                    </a:lnTo>
                    <a:lnTo>
                      <a:pt x="789184" y="371858"/>
                    </a:lnTo>
                    <a:lnTo>
                      <a:pt x="922536" y="457582"/>
                    </a:lnTo>
                    <a:lnTo>
                      <a:pt x="1003500" y="409958"/>
                    </a:lnTo>
                    <a:lnTo>
                      <a:pt x="1089224" y="376620"/>
                    </a:lnTo>
                    <a:lnTo>
                      <a:pt x="1117800" y="319470"/>
                    </a:lnTo>
                    <a:lnTo>
                      <a:pt x="1208288" y="319470"/>
                    </a:lnTo>
                    <a:lnTo>
                      <a:pt x="1222144" y="402614"/>
                    </a:lnTo>
                    <a:lnTo>
                      <a:pt x="1132088" y="474250"/>
                    </a:lnTo>
                    <a:lnTo>
                      <a:pt x="1127324" y="545690"/>
                    </a:lnTo>
                    <a:lnTo>
                      <a:pt x="1145892" y="546888"/>
                    </a:lnTo>
                    <a:lnTo>
                      <a:pt x="1093984" y="676658"/>
                    </a:lnTo>
                    <a:lnTo>
                      <a:pt x="1103512" y="714758"/>
                    </a:lnTo>
                    <a:lnTo>
                      <a:pt x="1217812" y="857634"/>
                    </a:lnTo>
                    <a:lnTo>
                      <a:pt x="1251148" y="1014794"/>
                    </a:lnTo>
                    <a:lnTo>
                      <a:pt x="1213048" y="1114808"/>
                    </a:lnTo>
                    <a:lnTo>
                      <a:pt x="1122560" y="1143382"/>
                    </a:lnTo>
                    <a:lnTo>
                      <a:pt x="1098748" y="1200534"/>
                    </a:lnTo>
                    <a:lnTo>
                      <a:pt x="884436" y="1191008"/>
                    </a:lnTo>
                    <a:lnTo>
                      <a:pt x="865384" y="1110046"/>
                    </a:lnTo>
                    <a:lnTo>
                      <a:pt x="822524" y="1090994"/>
                    </a:lnTo>
                    <a:lnTo>
                      <a:pt x="803472" y="1019558"/>
                    </a:lnTo>
                    <a:lnTo>
                      <a:pt x="665360" y="1024320"/>
                    </a:lnTo>
                    <a:lnTo>
                      <a:pt x="632024" y="1105282"/>
                    </a:lnTo>
                    <a:lnTo>
                      <a:pt x="422472" y="1105282"/>
                    </a:lnTo>
                    <a:lnTo>
                      <a:pt x="427236" y="1205294"/>
                    </a:lnTo>
                    <a:lnTo>
                      <a:pt x="374848" y="1243394"/>
                    </a:lnTo>
                    <a:lnTo>
                      <a:pt x="403424" y="1291020"/>
                    </a:lnTo>
                    <a:lnTo>
                      <a:pt x="298648" y="1324358"/>
                    </a:lnTo>
                    <a:lnTo>
                      <a:pt x="208160" y="1381508"/>
                    </a:lnTo>
                    <a:lnTo>
                      <a:pt x="139032" y="1312378"/>
                    </a:lnTo>
                    <a:lnTo>
                      <a:pt x="154184" y="1303720"/>
                    </a:lnTo>
                    <a:lnTo>
                      <a:pt x="160536" y="1208470"/>
                    </a:lnTo>
                    <a:lnTo>
                      <a:pt x="135136" y="1164020"/>
                    </a:lnTo>
                    <a:lnTo>
                      <a:pt x="77984" y="1195770"/>
                    </a:lnTo>
                    <a:lnTo>
                      <a:pt x="20836" y="1056070"/>
                    </a:lnTo>
                    <a:lnTo>
                      <a:pt x="71592" y="903798"/>
                    </a:lnTo>
                    <a:lnTo>
                      <a:pt x="201016" y="869538"/>
                    </a:lnTo>
                    <a:lnTo>
                      <a:pt x="243880" y="893350"/>
                    </a:lnTo>
                    <a:lnTo>
                      <a:pt x="274836" y="869538"/>
                    </a:lnTo>
                    <a:lnTo>
                      <a:pt x="286744" y="709994"/>
                    </a:lnTo>
                    <a:lnTo>
                      <a:pt x="298648" y="693326"/>
                    </a:lnTo>
                    <a:lnTo>
                      <a:pt x="298648" y="648082"/>
                    </a:lnTo>
                    <a:lnTo>
                      <a:pt x="208160" y="595694"/>
                    </a:lnTo>
                    <a:lnTo>
                      <a:pt x="86716" y="598076"/>
                    </a:lnTo>
                    <a:lnTo>
                      <a:pt x="992" y="686182"/>
                    </a:lnTo>
                    <a:lnTo>
                      <a:pt x="0" y="689394"/>
                    </a:lnTo>
                    <a:lnTo>
                      <a:pt x="43060" y="468694"/>
                    </a:lnTo>
                    <a:lnTo>
                      <a:pt x="92328" y="336570"/>
                    </a:lnTo>
                    <a:lnTo>
                      <a:pt x="116088" y="332170"/>
                    </a:lnTo>
                    <a:lnTo>
                      <a:pt x="249436" y="59120"/>
                    </a:lnTo>
                    <a:lnTo>
                      <a:pt x="287536" y="1970"/>
                    </a:lnTo>
                    <a:lnTo>
                      <a:pt x="471688" y="84520"/>
                    </a:lnTo>
                    <a:lnTo>
                      <a:pt x="516136" y="71820"/>
                    </a:lnTo>
                    <a:lnTo>
                      <a:pt x="516136" y="21020"/>
                    </a:lnTo>
                    <a:lnTo>
                      <a:pt x="53321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38135669-5CFD-4197-9707-9E52F8262429}"/>
                  </a:ext>
                </a:extLst>
              </p:cNvPr>
              <p:cNvSpPr/>
              <p:nvPr/>
            </p:nvSpPr>
            <p:spPr>
              <a:xfrm>
                <a:off x="36571240" y="24195750"/>
                <a:ext cx="519112" cy="402562"/>
              </a:xfrm>
              <a:custGeom>
                <a:avLst/>
                <a:gdLst>
                  <a:gd name="connsiteX0" fmla="*/ 417424 w 519112"/>
                  <a:gd name="connsiteY0" fmla="*/ 0 h 402562"/>
                  <a:gd name="connsiteX1" fmla="*/ 466724 w 519112"/>
                  <a:gd name="connsiteY1" fmla="*/ 73950 h 402562"/>
                  <a:gd name="connsiteX2" fmla="*/ 519112 w 519112"/>
                  <a:gd name="connsiteY2" fmla="*/ 83474 h 402562"/>
                  <a:gd name="connsiteX3" fmla="*/ 509584 w 519112"/>
                  <a:gd name="connsiteY3" fmla="*/ 178726 h 402562"/>
                  <a:gd name="connsiteX4" fmla="*/ 481008 w 519112"/>
                  <a:gd name="connsiteY4" fmla="*/ 216826 h 402562"/>
                  <a:gd name="connsiteX5" fmla="*/ 476248 w 519112"/>
                  <a:gd name="connsiteY5" fmla="*/ 264450 h 402562"/>
                  <a:gd name="connsiteX6" fmla="*/ 428624 w 519112"/>
                  <a:gd name="connsiteY6" fmla="*/ 264450 h 402562"/>
                  <a:gd name="connsiteX7" fmla="*/ 400048 w 519112"/>
                  <a:gd name="connsiteY7" fmla="*/ 321600 h 402562"/>
                  <a:gd name="connsiteX8" fmla="*/ 314324 w 519112"/>
                  <a:gd name="connsiteY8" fmla="*/ 354938 h 402562"/>
                  <a:gd name="connsiteX9" fmla="*/ 233360 w 519112"/>
                  <a:gd name="connsiteY9" fmla="*/ 402562 h 402562"/>
                  <a:gd name="connsiteX10" fmla="*/ 100008 w 519112"/>
                  <a:gd name="connsiteY10" fmla="*/ 316838 h 402562"/>
                  <a:gd name="connsiteX11" fmla="*/ 23808 w 519112"/>
                  <a:gd name="connsiteY11" fmla="*/ 283500 h 402562"/>
                  <a:gd name="connsiteX12" fmla="*/ 0 w 519112"/>
                  <a:gd name="connsiteY12" fmla="*/ 269214 h 402562"/>
                  <a:gd name="connsiteX13" fmla="*/ 5536 w 519112"/>
                  <a:gd name="connsiteY13" fmla="*/ 236004 h 402562"/>
                  <a:gd name="connsiteX14" fmla="*/ 100008 w 519112"/>
                  <a:gd name="connsiteY14" fmla="*/ 251750 h 402562"/>
                  <a:gd name="connsiteX15" fmla="*/ 239712 w 519112"/>
                  <a:gd name="connsiteY15" fmla="*/ 200950 h 402562"/>
                  <a:gd name="connsiteX16" fmla="*/ 284160 w 519112"/>
                  <a:gd name="connsiteY16" fmla="*/ 131100 h 402562"/>
                  <a:gd name="connsiteX17" fmla="*/ 341312 w 519112"/>
                  <a:gd name="connsiteY17" fmla="*/ 131100 h 402562"/>
                  <a:gd name="connsiteX18" fmla="*/ 417512 w 519112"/>
                  <a:gd name="connsiteY18" fmla="*/ 4100 h 402562"/>
                  <a:gd name="connsiteX19" fmla="*/ 417424 w 519112"/>
                  <a:gd name="connsiteY19" fmla="*/ 0 h 402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19112" h="402562">
                    <a:moveTo>
                      <a:pt x="417424" y="0"/>
                    </a:moveTo>
                    <a:lnTo>
                      <a:pt x="466724" y="73950"/>
                    </a:lnTo>
                    <a:lnTo>
                      <a:pt x="519112" y="83474"/>
                    </a:lnTo>
                    <a:lnTo>
                      <a:pt x="509584" y="178726"/>
                    </a:lnTo>
                    <a:lnTo>
                      <a:pt x="481008" y="216826"/>
                    </a:lnTo>
                    <a:lnTo>
                      <a:pt x="476248" y="264450"/>
                    </a:lnTo>
                    <a:lnTo>
                      <a:pt x="428624" y="264450"/>
                    </a:lnTo>
                    <a:lnTo>
                      <a:pt x="400048" y="321600"/>
                    </a:lnTo>
                    <a:lnTo>
                      <a:pt x="314324" y="354938"/>
                    </a:lnTo>
                    <a:lnTo>
                      <a:pt x="233360" y="402562"/>
                    </a:lnTo>
                    <a:lnTo>
                      <a:pt x="100008" y="316838"/>
                    </a:lnTo>
                    <a:lnTo>
                      <a:pt x="23808" y="283500"/>
                    </a:lnTo>
                    <a:lnTo>
                      <a:pt x="0" y="269214"/>
                    </a:lnTo>
                    <a:lnTo>
                      <a:pt x="5536" y="236004"/>
                    </a:lnTo>
                    <a:lnTo>
                      <a:pt x="100008" y="251750"/>
                    </a:lnTo>
                    <a:lnTo>
                      <a:pt x="239712" y="200950"/>
                    </a:lnTo>
                    <a:lnTo>
                      <a:pt x="284160" y="131100"/>
                    </a:lnTo>
                    <a:lnTo>
                      <a:pt x="341312" y="131100"/>
                    </a:lnTo>
                    <a:lnTo>
                      <a:pt x="417512" y="4100"/>
                    </a:lnTo>
                    <a:lnTo>
                      <a:pt x="41742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12389DD2-BDA8-4BBB-A42A-E68F5AEBCB97}"/>
                  </a:ext>
                </a:extLst>
              </p:cNvPr>
              <p:cNvSpPr/>
              <p:nvPr/>
            </p:nvSpPr>
            <p:spPr>
              <a:xfrm>
                <a:off x="36984744" y="24015458"/>
                <a:ext cx="450488" cy="651584"/>
              </a:xfrm>
              <a:custGeom>
                <a:avLst/>
                <a:gdLst>
                  <a:gd name="connsiteX0" fmla="*/ 0 w 450488"/>
                  <a:gd name="connsiteY0" fmla="*/ 0 h 651584"/>
                  <a:gd name="connsiteX1" fmla="*/ 10356 w 450488"/>
                  <a:gd name="connsiteY1" fmla="*/ 6592 h 651584"/>
                  <a:gd name="connsiteX2" fmla="*/ 29408 w 450488"/>
                  <a:gd name="connsiteY2" fmla="*/ 76442 h 651584"/>
                  <a:gd name="connsiteX3" fmla="*/ 67664 w 450488"/>
                  <a:gd name="connsiteY3" fmla="*/ 45834 h 651584"/>
                  <a:gd name="connsiteX4" fmla="*/ 96080 w 450488"/>
                  <a:gd name="connsiteY4" fmla="*/ 136766 h 651584"/>
                  <a:gd name="connsiteX5" fmla="*/ 178632 w 450488"/>
                  <a:gd name="connsiteY5" fmla="*/ 168518 h 651584"/>
                  <a:gd name="connsiteX6" fmla="*/ 184980 w 450488"/>
                  <a:gd name="connsiteY6" fmla="*/ 209792 h 651584"/>
                  <a:gd name="connsiteX7" fmla="*/ 261180 w 450488"/>
                  <a:gd name="connsiteY7" fmla="*/ 222492 h 651584"/>
                  <a:gd name="connsiteX8" fmla="*/ 258008 w 450488"/>
                  <a:gd name="connsiteY8" fmla="*/ 85966 h 651584"/>
                  <a:gd name="connsiteX9" fmla="*/ 339048 w 450488"/>
                  <a:gd name="connsiteY9" fmla="*/ 109910 h 651584"/>
                  <a:gd name="connsiteX10" fmla="*/ 377068 w 450488"/>
                  <a:gd name="connsiteY10" fmla="*/ 173280 h 651584"/>
                  <a:gd name="connsiteX11" fmla="*/ 450488 w 450488"/>
                  <a:gd name="connsiteY11" fmla="*/ 253582 h 651584"/>
                  <a:gd name="connsiteX12" fmla="*/ 369132 w 450488"/>
                  <a:gd name="connsiteY12" fmla="*/ 324092 h 651584"/>
                  <a:gd name="connsiteX13" fmla="*/ 404056 w 450488"/>
                  <a:gd name="connsiteY13" fmla="*/ 393942 h 651584"/>
                  <a:gd name="connsiteX14" fmla="*/ 372304 w 450488"/>
                  <a:gd name="connsiteY14" fmla="*/ 463792 h 651584"/>
                  <a:gd name="connsiteX15" fmla="*/ 411968 w 450488"/>
                  <a:gd name="connsiteY15" fmla="*/ 629888 h 651584"/>
                  <a:gd name="connsiteX16" fmla="*/ 372304 w 450488"/>
                  <a:gd name="connsiteY16" fmla="*/ 622542 h 651584"/>
                  <a:gd name="connsiteX17" fmla="*/ 315156 w 450488"/>
                  <a:gd name="connsiteY17" fmla="*/ 616192 h 651584"/>
                  <a:gd name="connsiteX18" fmla="*/ 273864 w 450488"/>
                  <a:gd name="connsiteY18" fmla="*/ 651584 h 651584"/>
                  <a:gd name="connsiteX19" fmla="*/ 208000 w 450488"/>
                  <a:gd name="connsiteY19" fmla="*/ 528086 h 651584"/>
                  <a:gd name="connsiteX20" fmla="*/ 134180 w 450488"/>
                  <a:gd name="connsiteY20" fmla="*/ 516180 h 651584"/>
                  <a:gd name="connsiteX21" fmla="*/ 119464 w 450488"/>
                  <a:gd name="connsiteY21" fmla="*/ 527886 h 651584"/>
                  <a:gd name="connsiteX22" fmla="*/ 105608 w 450488"/>
                  <a:gd name="connsiteY22" fmla="*/ 444742 h 651584"/>
                  <a:gd name="connsiteX23" fmla="*/ 62744 w 450488"/>
                  <a:gd name="connsiteY23" fmla="*/ 444742 h 651584"/>
                  <a:gd name="connsiteX24" fmla="*/ 67504 w 450488"/>
                  <a:gd name="connsiteY24" fmla="*/ 397118 h 651584"/>
                  <a:gd name="connsiteX25" fmla="*/ 96080 w 450488"/>
                  <a:gd name="connsiteY25" fmla="*/ 359018 h 651584"/>
                  <a:gd name="connsiteX26" fmla="*/ 105608 w 450488"/>
                  <a:gd name="connsiteY26" fmla="*/ 263766 h 651584"/>
                  <a:gd name="connsiteX27" fmla="*/ 53220 w 450488"/>
                  <a:gd name="connsiteY27" fmla="*/ 254242 h 651584"/>
                  <a:gd name="connsiteX28" fmla="*/ 3920 w 450488"/>
                  <a:gd name="connsiteY28" fmla="*/ 180292 h 651584"/>
                  <a:gd name="connsiteX29" fmla="*/ 0 w 450488"/>
                  <a:gd name="connsiteY29" fmla="*/ 0 h 651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50488" h="651584">
                    <a:moveTo>
                      <a:pt x="0" y="0"/>
                    </a:moveTo>
                    <a:lnTo>
                      <a:pt x="10356" y="6592"/>
                    </a:lnTo>
                    <a:lnTo>
                      <a:pt x="29408" y="76442"/>
                    </a:lnTo>
                    <a:lnTo>
                      <a:pt x="67664" y="45834"/>
                    </a:lnTo>
                    <a:lnTo>
                      <a:pt x="96080" y="136766"/>
                    </a:lnTo>
                    <a:lnTo>
                      <a:pt x="178632" y="168518"/>
                    </a:lnTo>
                    <a:lnTo>
                      <a:pt x="184980" y="209792"/>
                    </a:lnTo>
                    <a:lnTo>
                      <a:pt x="261180" y="222492"/>
                    </a:lnTo>
                    <a:cubicBezTo>
                      <a:pt x="260124" y="176984"/>
                      <a:pt x="259064" y="131474"/>
                      <a:pt x="258008" y="85966"/>
                    </a:cubicBezTo>
                    <a:lnTo>
                      <a:pt x="339048" y="109910"/>
                    </a:lnTo>
                    <a:lnTo>
                      <a:pt x="377068" y="173280"/>
                    </a:lnTo>
                    <a:lnTo>
                      <a:pt x="450488" y="253582"/>
                    </a:lnTo>
                    <a:lnTo>
                      <a:pt x="369132" y="324092"/>
                    </a:lnTo>
                    <a:lnTo>
                      <a:pt x="404056" y="393942"/>
                    </a:lnTo>
                    <a:lnTo>
                      <a:pt x="372304" y="463792"/>
                    </a:lnTo>
                    <a:lnTo>
                      <a:pt x="411968" y="629888"/>
                    </a:lnTo>
                    <a:lnTo>
                      <a:pt x="372304" y="622542"/>
                    </a:lnTo>
                    <a:lnTo>
                      <a:pt x="315156" y="616192"/>
                    </a:lnTo>
                    <a:lnTo>
                      <a:pt x="273864" y="651584"/>
                    </a:lnTo>
                    <a:lnTo>
                      <a:pt x="208000" y="528086"/>
                    </a:lnTo>
                    <a:lnTo>
                      <a:pt x="134180" y="516180"/>
                    </a:lnTo>
                    <a:lnTo>
                      <a:pt x="119464" y="527886"/>
                    </a:lnTo>
                    <a:lnTo>
                      <a:pt x="105608" y="444742"/>
                    </a:lnTo>
                    <a:lnTo>
                      <a:pt x="62744" y="444742"/>
                    </a:lnTo>
                    <a:lnTo>
                      <a:pt x="67504" y="397118"/>
                    </a:lnTo>
                    <a:lnTo>
                      <a:pt x="96080" y="359018"/>
                    </a:lnTo>
                    <a:lnTo>
                      <a:pt x="105608" y="263766"/>
                    </a:lnTo>
                    <a:lnTo>
                      <a:pt x="53220" y="254242"/>
                    </a:lnTo>
                    <a:lnTo>
                      <a:pt x="3920" y="1802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069274D2-90B0-4841-9D48-159CE410C77F}"/>
                  </a:ext>
                </a:extLst>
              </p:cNvPr>
              <p:cNvSpPr/>
              <p:nvPr/>
            </p:nvSpPr>
            <p:spPr>
              <a:xfrm>
                <a:off x="36976048" y="24667368"/>
                <a:ext cx="538776" cy="588300"/>
              </a:xfrm>
              <a:custGeom>
                <a:avLst/>
                <a:gdLst>
                  <a:gd name="connsiteX0" fmla="*/ 159544 w 538776"/>
                  <a:gd name="connsiteY0" fmla="*/ 0 h 588300"/>
                  <a:gd name="connsiteX1" fmla="*/ 235700 w 538776"/>
                  <a:gd name="connsiteY1" fmla="*/ 54674 h 588300"/>
                  <a:gd name="connsiteX2" fmla="*/ 241304 w 538776"/>
                  <a:gd name="connsiteY2" fmla="*/ 161132 h 588300"/>
                  <a:gd name="connsiteX3" fmla="*/ 381000 w 538776"/>
                  <a:gd name="connsiteY3" fmla="*/ 180182 h 588300"/>
                  <a:gd name="connsiteX4" fmla="*/ 450852 w 538776"/>
                  <a:gd name="connsiteY4" fmla="*/ 269082 h 588300"/>
                  <a:gd name="connsiteX5" fmla="*/ 538776 w 538776"/>
                  <a:gd name="connsiteY5" fmla="*/ 313742 h 588300"/>
                  <a:gd name="connsiteX6" fmla="*/ 499112 w 538776"/>
                  <a:gd name="connsiteY6" fmla="*/ 356712 h 588300"/>
                  <a:gd name="connsiteX7" fmla="*/ 476252 w 538776"/>
                  <a:gd name="connsiteY7" fmla="*/ 417672 h 588300"/>
                  <a:gd name="connsiteX8" fmla="*/ 499112 w 538776"/>
                  <a:gd name="connsiteY8" fmla="*/ 501492 h 588300"/>
                  <a:gd name="connsiteX9" fmla="*/ 443308 w 538776"/>
                  <a:gd name="connsiteY9" fmla="*/ 588300 h 588300"/>
                  <a:gd name="connsiteX10" fmla="*/ 357192 w 538776"/>
                  <a:gd name="connsiteY10" fmla="*/ 511970 h 588300"/>
                  <a:gd name="connsiteX11" fmla="*/ 285752 w 538776"/>
                  <a:gd name="connsiteY11" fmla="*/ 511970 h 588300"/>
                  <a:gd name="connsiteX12" fmla="*/ 204792 w 538776"/>
                  <a:gd name="connsiteY12" fmla="*/ 578644 h 588300"/>
                  <a:gd name="connsiteX13" fmla="*/ 135116 w 538776"/>
                  <a:gd name="connsiteY13" fmla="*/ 546030 h 588300"/>
                  <a:gd name="connsiteX14" fmla="*/ 157164 w 538776"/>
                  <a:gd name="connsiteY14" fmla="*/ 488156 h 588300"/>
                  <a:gd name="connsiteX15" fmla="*/ 123828 w 538776"/>
                  <a:gd name="connsiteY15" fmla="*/ 330996 h 588300"/>
                  <a:gd name="connsiteX16" fmla="*/ 9528 w 538776"/>
                  <a:gd name="connsiteY16" fmla="*/ 188120 h 588300"/>
                  <a:gd name="connsiteX17" fmla="*/ 0 w 538776"/>
                  <a:gd name="connsiteY17" fmla="*/ 150020 h 588300"/>
                  <a:gd name="connsiteX18" fmla="*/ 51908 w 538776"/>
                  <a:gd name="connsiteY18" fmla="*/ 20250 h 588300"/>
                  <a:gd name="connsiteX19" fmla="*/ 107160 w 538776"/>
                  <a:gd name="connsiteY19" fmla="*/ 23812 h 588300"/>
                  <a:gd name="connsiteX20" fmla="*/ 159544 w 538776"/>
                  <a:gd name="connsiteY20" fmla="*/ 0 h 58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38776" h="588300">
                    <a:moveTo>
                      <a:pt x="159544" y="0"/>
                    </a:moveTo>
                    <a:lnTo>
                      <a:pt x="235700" y="54674"/>
                    </a:lnTo>
                    <a:lnTo>
                      <a:pt x="241304" y="161132"/>
                    </a:lnTo>
                    <a:lnTo>
                      <a:pt x="381000" y="180182"/>
                    </a:lnTo>
                    <a:lnTo>
                      <a:pt x="450852" y="269082"/>
                    </a:lnTo>
                    <a:lnTo>
                      <a:pt x="538776" y="313742"/>
                    </a:lnTo>
                    <a:lnTo>
                      <a:pt x="499112" y="356712"/>
                    </a:lnTo>
                    <a:lnTo>
                      <a:pt x="476252" y="417672"/>
                    </a:lnTo>
                    <a:lnTo>
                      <a:pt x="499112" y="501492"/>
                    </a:lnTo>
                    <a:lnTo>
                      <a:pt x="443308" y="588300"/>
                    </a:lnTo>
                    <a:lnTo>
                      <a:pt x="357192" y="511970"/>
                    </a:lnTo>
                    <a:lnTo>
                      <a:pt x="285752" y="511970"/>
                    </a:lnTo>
                    <a:lnTo>
                      <a:pt x="204792" y="578644"/>
                    </a:lnTo>
                    <a:lnTo>
                      <a:pt x="135116" y="546030"/>
                    </a:lnTo>
                    <a:lnTo>
                      <a:pt x="157164" y="488156"/>
                    </a:lnTo>
                    <a:lnTo>
                      <a:pt x="123828" y="330996"/>
                    </a:lnTo>
                    <a:lnTo>
                      <a:pt x="9528" y="188120"/>
                    </a:lnTo>
                    <a:lnTo>
                      <a:pt x="0" y="150020"/>
                    </a:lnTo>
                    <a:lnTo>
                      <a:pt x="51908" y="20250"/>
                    </a:lnTo>
                    <a:lnTo>
                      <a:pt x="107160" y="23812"/>
                    </a:lnTo>
                    <a:lnTo>
                      <a:pt x="15954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090374C8-0705-4372-9C84-843AF319FB18}"/>
                  </a:ext>
                </a:extLst>
              </p:cNvPr>
              <p:cNvSpPr/>
              <p:nvPr/>
            </p:nvSpPr>
            <p:spPr>
              <a:xfrm>
                <a:off x="34567008" y="27197696"/>
                <a:ext cx="1065652" cy="894484"/>
              </a:xfrm>
              <a:custGeom>
                <a:avLst/>
                <a:gdLst>
                  <a:gd name="connsiteX0" fmla="*/ 351640 w 1065652"/>
                  <a:gd name="connsiteY0" fmla="*/ 0 h 894484"/>
                  <a:gd name="connsiteX1" fmla="*/ 386568 w 1065652"/>
                  <a:gd name="connsiteY1" fmla="*/ 24754 h 894484"/>
                  <a:gd name="connsiteX2" fmla="*/ 484992 w 1065652"/>
                  <a:gd name="connsiteY2" fmla="*/ 2528 h 894484"/>
                  <a:gd name="connsiteX3" fmla="*/ 586592 w 1065652"/>
                  <a:gd name="connsiteY3" fmla="*/ 59680 h 894484"/>
                  <a:gd name="connsiteX4" fmla="*/ 608816 w 1065652"/>
                  <a:gd name="connsiteY4" fmla="*/ 21580 h 894484"/>
                  <a:gd name="connsiteX5" fmla="*/ 672316 w 1065652"/>
                  <a:gd name="connsiteY5" fmla="*/ 34278 h 894484"/>
                  <a:gd name="connsiteX6" fmla="*/ 672316 w 1065652"/>
                  <a:gd name="connsiteY6" fmla="*/ 208904 h 894484"/>
                  <a:gd name="connsiteX7" fmla="*/ 862816 w 1065652"/>
                  <a:gd name="connsiteY7" fmla="*/ 431154 h 894484"/>
                  <a:gd name="connsiteX8" fmla="*/ 964076 w 1065652"/>
                  <a:gd name="connsiteY8" fmla="*/ 387366 h 894484"/>
                  <a:gd name="connsiteX9" fmla="*/ 1023156 w 1065652"/>
                  <a:gd name="connsiteY9" fmla="*/ 429568 h 894484"/>
                  <a:gd name="connsiteX10" fmla="*/ 1013632 w 1065652"/>
                  <a:gd name="connsiteY10" fmla="*/ 520054 h 894484"/>
                  <a:gd name="connsiteX11" fmla="*/ 1008868 w 1065652"/>
                  <a:gd name="connsiteY11" fmla="*/ 720080 h 894484"/>
                  <a:gd name="connsiteX12" fmla="*/ 1061256 w 1065652"/>
                  <a:gd name="connsiteY12" fmla="*/ 777228 h 894484"/>
                  <a:gd name="connsiteX13" fmla="*/ 1062840 w 1065652"/>
                  <a:gd name="connsiteY13" fmla="*/ 777122 h 894484"/>
                  <a:gd name="connsiteX14" fmla="*/ 1062840 w 1065652"/>
                  <a:gd name="connsiteY14" fmla="*/ 805804 h 894484"/>
                  <a:gd name="connsiteX15" fmla="*/ 1065652 w 1065652"/>
                  <a:gd name="connsiteY15" fmla="*/ 806332 h 894484"/>
                  <a:gd name="connsiteX16" fmla="*/ 1004624 w 1065652"/>
                  <a:gd name="connsiteY16" fmla="*/ 894484 h 894484"/>
                  <a:gd name="connsiteX17" fmla="*/ 900916 w 1065652"/>
                  <a:gd name="connsiteY17" fmla="*/ 802628 h 894484"/>
                  <a:gd name="connsiteX18" fmla="*/ 808840 w 1065652"/>
                  <a:gd name="connsiteY18" fmla="*/ 793104 h 894484"/>
                  <a:gd name="connsiteX19" fmla="*/ 770744 w 1065652"/>
                  <a:gd name="connsiteY19" fmla="*/ 755004 h 894484"/>
                  <a:gd name="connsiteX20" fmla="*/ 697716 w 1065652"/>
                  <a:gd name="connsiteY20" fmla="*/ 751828 h 894484"/>
                  <a:gd name="connsiteX21" fmla="*/ 564368 w 1065652"/>
                  <a:gd name="connsiteY21" fmla="*/ 866128 h 894484"/>
                  <a:gd name="connsiteX22" fmla="*/ 450068 w 1065652"/>
                  <a:gd name="connsiteY22" fmla="*/ 872480 h 894484"/>
                  <a:gd name="connsiteX23" fmla="*/ 402440 w 1065652"/>
                  <a:gd name="connsiteY23" fmla="*/ 853802 h 894484"/>
                  <a:gd name="connsiteX24" fmla="*/ 402440 w 1065652"/>
                  <a:gd name="connsiteY24" fmla="*/ 767704 h 894484"/>
                  <a:gd name="connsiteX25" fmla="*/ 288144 w 1065652"/>
                  <a:gd name="connsiteY25" fmla="*/ 735954 h 894484"/>
                  <a:gd name="connsiteX26" fmla="*/ 211944 w 1065652"/>
                  <a:gd name="connsiteY26" fmla="*/ 602604 h 894484"/>
                  <a:gd name="connsiteX27" fmla="*/ 34144 w 1065652"/>
                  <a:gd name="connsiteY27" fmla="*/ 551804 h 894484"/>
                  <a:gd name="connsiteX28" fmla="*/ 0 w 1065652"/>
                  <a:gd name="connsiteY28" fmla="*/ 492938 h 894484"/>
                  <a:gd name="connsiteX29" fmla="*/ 8744 w 1065652"/>
                  <a:gd name="connsiteY29" fmla="*/ 491480 h 894484"/>
                  <a:gd name="connsiteX30" fmla="*/ 18268 w 1065652"/>
                  <a:gd name="connsiteY30" fmla="*/ 396228 h 894484"/>
                  <a:gd name="connsiteX31" fmla="*/ 75416 w 1065652"/>
                  <a:gd name="connsiteY31" fmla="*/ 329554 h 894484"/>
                  <a:gd name="connsiteX32" fmla="*/ 123040 w 1065652"/>
                  <a:gd name="connsiteY32" fmla="*/ 329554 h 894484"/>
                  <a:gd name="connsiteX33" fmla="*/ 208768 w 1065652"/>
                  <a:gd name="connsiteY33" fmla="*/ 129528 h 894484"/>
                  <a:gd name="connsiteX34" fmla="*/ 351640 w 1065652"/>
                  <a:gd name="connsiteY34" fmla="*/ 53328 h 894484"/>
                  <a:gd name="connsiteX35" fmla="*/ 351640 w 1065652"/>
                  <a:gd name="connsiteY35" fmla="*/ 0 h 894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065652" h="894484">
                    <a:moveTo>
                      <a:pt x="351640" y="0"/>
                    </a:moveTo>
                    <a:lnTo>
                      <a:pt x="386568" y="24754"/>
                    </a:lnTo>
                    <a:lnTo>
                      <a:pt x="484992" y="2528"/>
                    </a:lnTo>
                    <a:lnTo>
                      <a:pt x="586592" y="59680"/>
                    </a:lnTo>
                    <a:lnTo>
                      <a:pt x="608816" y="21580"/>
                    </a:lnTo>
                    <a:lnTo>
                      <a:pt x="672316" y="34278"/>
                    </a:lnTo>
                    <a:lnTo>
                      <a:pt x="672316" y="208904"/>
                    </a:lnTo>
                    <a:lnTo>
                      <a:pt x="862816" y="431154"/>
                    </a:lnTo>
                    <a:lnTo>
                      <a:pt x="964076" y="387366"/>
                    </a:lnTo>
                    <a:lnTo>
                      <a:pt x="1023156" y="429568"/>
                    </a:lnTo>
                    <a:lnTo>
                      <a:pt x="1013632" y="520054"/>
                    </a:lnTo>
                    <a:lnTo>
                      <a:pt x="1008868" y="720080"/>
                    </a:lnTo>
                    <a:lnTo>
                      <a:pt x="1061256" y="777228"/>
                    </a:lnTo>
                    <a:lnTo>
                      <a:pt x="1062840" y="777122"/>
                    </a:lnTo>
                    <a:lnTo>
                      <a:pt x="1062840" y="805804"/>
                    </a:lnTo>
                    <a:lnTo>
                      <a:pt x="1065652" y="806332"/>
                    </a:lnTo>
                    <a:lnTo>
                      <a:pt x="1004624" y="894484"/>
                    </a:lnTo>
                    <a:lnTo>
                      <a:pt x="900916" y="802628"/>
                    </a:lnTo>
                    <a:lnTo>
                      <a:pt x="808840" y="793104"/>
                    </a:lnTo>
                    <a:lnTo>
                      <a:pt x="770744" y="755004"/>
                    </a:lnTo>
                    <a:lnTo>
                      <a:pt x="697716" y="751828"/>
                    </a:lnTo>
                    <a:lnTo>
                      <a:pt x="564368" y="866128"/>
                    </a:lnTo>
                    <a:lnTo>
                      <a:pt x="450068" y="872480"/>
                    </a:lnTo>
                    <a:lnTo>
                      <a:pt x="402440" y="853802"/>
                    </a:lnTo>
                    <a:lnTo>
                      <a:pt x="402440" y="767704"/>
                    </a:lnTo>
                    <a:lnTo>
                      <a:pt x="288144" y="735954"/>
                    </a:lnTo>
                    <a:lnTo>
                      <a:pt x="211944" y="602604"/>
                    </a:lnTo>
                    <a:lnTo>
                      <a:pt x="34144" y="551804"/>
                    </a:lnTo>
                    <a:lnTo>
                      <a:pt x="0" y="492938"/>
                    </a:lnTo>
                    <a:lnTo>
                      <a:pt x="8744" y="491480"/>
                    </a:lnTo>
                    <a:lnTo>
                      <a:pt x="18268" y="396228"/>
                    </a:lnTo>
                    <a:lnTo>
                      <a:pt x="75416" y="329554"/>
                    </a:lnTo>
                    <a:lnTo>
                      <a:pt x="123040" y="329554"/>
                    </a:lnTo>
                    <a:lnTo>
                      <a:pt x="208768" y="129528"/>
                    </a:lnTo>
                    <a:lnTo>
                      <a:pt x="351640" y="53328"/>
                    </a:lnTo>
                    <a:lnTo>
                      <a:pt x="35164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DB836991-C9DC-494F-B249-A4832D128882}"/>
                  </a:ext>
                </a:extLst>
              </p:cNvPr>
              <p:cNvSpPr/>
              <p:nvPr/>
            </p:nvSpPr>
            <p:spPr>
              <a:xfrm>
                <a:off x="36256912" y="25160288"/>
                <a:ext cx="522656" cy="481012"/>
              </a:xfrm>
              <a:custGeom>
                <a:avLst/>
                <a:gdLst>
                  <a:gd name="connsiteX0" fmla="*/ 428624 w 522656"/>
                  <a:gd name="connsiteY0" fmla="*/ 0 h 481012"/>
                  <a:gd name="connsiteX1" fmla="*/ 447676 w 522656"/>
                  <a:gd name="connsiteY1" fmla="*/ 71436 h 481012"/>
                  <a:gd name="connsiteX2" fmla="*/ 490536 w 522656"/>
                  <a:gd name="connsiteY2" fmla="*/ 90488 h 481012"/>
                  <a:gd name="connsiteX3" fmla="*/ 509588 w 522656"/>
                  <a:gd name="connsiteY3" fmla="*/ 171450 h 481012"/>
                  <a:gd name="connsiteX4" fmla="*/ 522656 w 522656"/>
                  <a:gd name="connsiteY4" fmla="*/ 172030 h 481012"/>
                  <a:gd name="connsiteX5" fmla="*/ 514352 w 522656"/>
                  <a:gd name="connsiteY5" fmla="*/ 266700 h 481012"/>
                  <a:gd name="connsiteX6" fmla="*/ 447676 w 522656"/>
                  <a:gd name="connsiteY6" fmla="*/ 295276 h 481012"/>
                  <a:gd name="connsiteX7" fmla="*/ 400052 w 522656"/>
                  <a:gd name="connsiteY7" fmla="*/ 414336 h 481012"/>
                  <a:gd name="connsiteX8" fmla="*/ 328612 w 522656"/>
                  <a:gd name="connsiteY8" fmla="*/ 423862 h 481012"/>
                  <a:gd name="connsiteX9" fmla="*/ 319088 w 522656"/>
                  <a:gd name="connsiteY9" fmla="*/ 481012 h 481012"/>
                  <a:gd name="connsiteX10" fmla="*/ 280988 w 522656"/>
                  <a:gd name="connsiteY10" fmla="*/ 476250 h 481012"/>
                  <a:gd name="connsiteX11" fmla="*/ 233364 w 522656"/>
                  <a:gd name="connsiteY11" fmla="*/ 381000 h 481012"/>
                  <a:gd name="connsiteX12" fmla="*/ 152400 w 522656"/>
                  <a:gd name="connsiteY12" fmla="*/ 342900 h 481012"/>
                  <a:gd name="connsiteX13" fmla="*/ 128588 w 522656"/>
                  <a:gd name="connsiteY13" fmla="*/ 266700 h 481012"/>
                  <a:gd name="connsiteX14" fmla="*/ 12792 w 522656"/>
                  <a:gd name="connsiteY14" fmla="*/ 245156 h 481012"/>
                  <a:gd name="connsiteX15" fmla="*/ 0 w 522656"/>
                  <a:gd name="connsiteY15" fmla="*/ 223836 h 481012"/>
                  <a:gd name="connsiteX16" fmla="*/ 52388 w 522656"/>
                  <a:gd name="connsiteY16" fmla="*/ 185736 h 481012"/>
                  <a:gd name="connsiteX17" fmla="*/ 47624 w 522656"/>
                  <a:gd name="connsiteY17" fmla="*/ 85724 h 481012"/>
                  <a:gd name="connsiteX18" fmla="*/ 257176 w 522656"/>
                  <a:gd name="connsiteY18" fmla="*/ 85724 h 481012"/>
                  <a:gd name="connsiteX19" fmla="*/ 290512 w 522656"/>
                  <a:gd name="connsiteY19" fmla="*/ 4762 h 481012"/>
                  <a:gd name="connsiteX20" fmla="*/ 428624 w 522656"/>
                  <a:gd name="connsiteY20" fmla="*/ 0 h 481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22656" h="481012">
                    <a:moveTo>
                      <a:pt x="428624" y="0"/>
                    </a:moveTo>
                    <a:lnTo>
                      <a:pt x="447676" y="71436"/>
                    </a:lnTo>
                    <a:lnTo>
                      <a:pt x="490536" y="90488"/>
                    </a:lnTo>
                    <a:lnTo>
                      <a:pt x="509588" y="171450"/>
                    </a:lnTo>
                    <a:lnTo>
                      <a:pt x="522656" y="172030"/>
                    </a:lnTo>
                    <a:lnTo>
                      <a:pt x="514352" y="266700"/>
                    </a:lnTo>
                    <a:lnTo>
                      <a:pt x="447676" y="295276"/>
                    </a:lnTo>
                    <a:lnTo>
                      <a:pt x="400052" y="414336"/>
                    </a:lnTo>
                    <a:lnTo>
                      <a:pt x="328612" y="423862"/>
                    </a:lnTo>
                    <a:lnTo>
                      <a:pt x="319088" y="481012"/>
                    </a:lnTo>
                    <a:lnTo>
                      <a:pt x="280988" y="476250"/>
                    </a:lnTo>
                    <a:lnTo>
                      <a:pt x="233364" y="381000"/>
                    </a:lnTo>
                    <a:lnTo>
                      <a:pt x="152400" y="342900"/>
                    </a:lnTo>
                    <a:lnTo>
                      <a:pt x="128588" y="266700"/>
                    </a:lnTo>
                    <a:lnTo>
                      <a:pt x="12792" y="245156"/>
                    </a:lnTo>
                    <a:lnTo>
                      <a:pt x="0" y="223836"/>
                    </a:lnTo>
                    <a:lnTo>
                      <a:pt x="52388" y="185736"/>
                    </a:lnTo>
                    <a:lnTo>
                      <a:pt x="47624" y="85724"/>
                    </a:lnTo>
                    <a:lnTo>
                      <a:pt x="257176" y="85724"/>
                    </a:lnTo>
                    <a:lnTo>
                      <a:pt x="290512" y="4762"/>
                    </a:lnTo>
                    <a:lnTo>
                      <a:pt x="42862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フリーフォーム: 図形 779">
                <a:extLst>
                  <a:ext uri="{FF2B5EF4-FFF2-40B4-BE49-F238E27FC236}">
                    <a16:creationId xmlns:a16="http://schemas.microsoft.com/office/drawing/2014/main" id="{C9DDC82C-25B7-472E-B6D2-70885D72B6C5}"/>
                  </a:ext>
                </a:extLst>
              </p:cNvPr>
              <p:cNvSpPr/>
              <p:nvPr/>
            </p:nvSpPr>
            <p:spPr>
              <a:xfrm>
                <a:off x="35867372" y="25453108"/>
                <a:ext cx="247924" cy="440450"/>
              </a:xfrm>
              <a:custGeom>
                <a:avLst/>
                <a:gdLst>
                  <a:gd name="connsiteX0" fmla="*/ 153724 w 247924"/>
                  <a:gd name="connsiteY0" fmla="*/ 0 h 440450"/>
                  <a:gd name="connsiteX1" fmla="*/ 222852 w 247924"/>
                  <a:gd name="connsiteY1" fmla="*/ 69130 h 440450"/>
                  <a:gd name="connsiteX2" fmla="*/ 247924 w 247924"/>
                  <a:gd name="connsiteY2" fmla="*/ 53296 h 440450"/>
                  <a:gd name="connsiteX3" fmla="*/ 241904 w 247924"/>
                  <a:gd name="connsiteY3" fmla="*/ 121516 h 440450"/>
                  <a:gd name="connsiteX4" fmla="*/ 184752 w 247924"/>
                  <a:gd name="connsiteY4" fmla="*/ 131042 h 440450"/>
                  <a:gd name="connsiteX5" fmla="*/ 175228 w 247924"/>
                  <a:gd name="connsiteY5" fmla="*/ 254868 h 440450"/>
                  <a:gd name="connsiteX6" fmla="*/ 208564 w 247924"/>
                  <a:gd name="connsiteY6" fmla="*/ 302492 h 440450"/>
                  <a:gd name="connsiteX7" fmla="*/ 207336 w 247924"/>
                  <a:gd name="connsiteY7" fmla="*/ 305720 h 440450"/>
                  <a:gd name="connsiteX8" fmla="*/ 16476 w 247924"/>
                  <a:gd name="connsiteY8" fmla="*/ 439016 h 440450"/>
                  <a:gd name="connsiteX9" fmla="*/ 0 w 247924"/>
                  <a:gd name="connsiteY9" fmla="*/ 440450 h 440450"/>
                  <a:gd name="connsiteX10" fmla="*/ 22828 w 247924"/>
                  <a:gd name="connsiteY10" fmla="*/ 326304 h 440450"/>
                  <a:gd name="connsiteX11" fmla="*/ 51404 w 247924"/>
                  <a:gd name="connsiteY11" fmla="*/ 254868 h 440450"/>
                  <a:gd name="connsiteX12" fmla="*/ 27592 w 247924"/>
                  <a:gd name="connsiteY12" fmla="*/ 159616 h 440450"/>
                  <a:gd name="connsiteX13" fmla="*/ 94268 w 247924"/>
                  <a:gd name="connsiteY13" fmla="*/ 121516 h 440450"/>
                  <a:gd name="connsiteX14" fmla="*/ 71964 w 247924"/>
                  <a:gd name="connsiteY14" fmla="*/ 39738 h 440450"/>
                  <a:gd name="connsiteX15" fmla="*/ 79980 w 247924"/>
                  <a:gd name="connsiteY15" fmla="*/ 42142 h 440450"/>
                  <a:gd name="connsiteX16" fmla="*/ 153724 w 247924"/>
                  <a:gd name="connsiteY16" fmla="*/ 0 h 440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47924" h="440450">
                    <a:moveTo>
                      <a:pt x="153724" y="0"/>
                    </a:moveTo>
                    <a:lnTo>
                      <a:pt x="222852" y="69130"/>
                    </a:lnTo>
                    <a:lnTo>
                      <a:pt x="247924" y="53296"/>
                    </a:lnTo>
                    <a:lnTo>
                      <a:pt x="241904" y="121516"/>
                    </a:lnTo>
                    <a:lnTo>
                      <a:pt x="184752" y="131042"/>
                    </a:lnTo>
                    <a:lnTo>
                      <a:pt x="175228" y="254868"/>
                    </a:lnTo>
                    <a:lnTo>
                      <a:pt x="208564" y="302492"/>
                    </a:lnTo>
                    <a:lnTo>
                      <a:pt x="207336" y="305720"/>
                    </a:lnTo>
                    <a:lnTo>
                      <a:pt x="16476" y="439016"/>
                    </a:lnTo>
                    <a:lnTo>
                      <a:pt x="0" y="440450"/>
                    </a:lnTo>
                    <a:lnTo>
                      <a:pt x="22828" y="326304"/>
                    </a:lnTo>
                    <a:lnTo>
                      <a:pt x="51404" y="254868"/>
                    </a:lnTo>
                    <a:lnTo>
                      <a:pt x="27592" y="159616"/>
                    </a:lnTo>
                    <a:lnTo>
                      <a:pt x="94268" y="121516"/>
                    </a:lnTo>
                    <a:lnTo>
                      <a:pt x="71964" y="39738"/>
                    </a:lnTo>
                    <a:lnTo>
                      <a:pt x="79980" y="42142"/>
                    </a:lnTo>
                    <a:lnTo>
                      <a:pt x="15372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フリーフォーム: 図形 780">
                <a:extLst>
                  <a:ext uri="{FF2B5EF4-FFF2-40B4-BE49-F238E27FC236}">
                    <a16:creationId xmlns:a16="http://schemas.microsoft.com/office/drawing/2014/main" id="{E0F599AD-C49D-4CBB-8B8E-A578EABA5A3B}"/>
                  </a:ext>
                </a:extLst>
              </p:cNvPr>
              <p:cNvSpPr/>
              <p:nvPr/>
            </p:nvSpPr>
            <p:spPr>
              <a:xfrm>
                <a:off x="35525076" y="26673176"/>
                <a:ext cx="774700" cy="1301748"/>
              </a:xfrm>
              <a:custGeom>
                <a:avLst/>
                <a:gdLst>
                  <a:gd name="connsiteX0" fmla="*/ 533400 w 774700"/>
                  <a:gd name="connsiteY0" fmla="*/ 0 h 1301748"/>
                  <a:gd name="connsiteX1" fmla="*/ 574676 w 774700"/>
                  <a:gd name="connsiteY1" fmla="*/ 6348 h 1301748"/>
                  <a:gd name="connsiteX2" fmla="*/ 574676 w 774700"/>
                  <a:gd name="connsiteY2" fmla="*/ 34924 h 1301748"/>
                  <a:gd name="connsiteX3" fmla="*/ 704848 w 774700"/>
                  <a:gd name="connsiteY3" fmla="*/ 41274 h 1301748"/>
                  <a:gd name="connsiteX4" fmla="*/ 727076 w 774700"/>
                  <a:gd name="connsiteY4" fmla="*/ 53974 h 1301748"/>
                  <a:gd name="connsiteX5" fmla="*/ 743332 w 774700"/>
                  <a:gd name="connsiteY5" fmla="*/ 38424 h 1301748"/>
                  <a:gd name="connsiteX6" fmla="*/ 774700 w 774700"/>
                  <a:gd name="connsiteY6" fmla="*/ 134936 h 1301748"/>
                  <a:gd name="connsiteX7" fmla="*/ 731836 w 774700"/>
                  <a:gd name="connsiteY7" fmla="*/ 187324 h 1301748"/>
                  <a:gd name="connsiteX8" fmla="*/ 717548 w 774700"/>
                  <a:gd name="connsiteY8" fmla="*/ 287336 h 1301748"/>
                  <a:gd name="connsiteX9" fmla="*/ 646112 w 774700"/>
                  <a:gd name="connsiteY9" fmla="*/ 425448 h 1301748"/>
                  <a:gd name="connsiteX10" fmla="*/ 574676 w 774700"/>
                  <a:gd name="connsiteY10" fmla="*/ 444500 h 1301748"/>
                  <a:gd name="connsiteX11" fmla="*/ 479424 w 774700"/>
                  <a:gd name="connsiteY11" fmla="*/ 368300 h 1301748"/>
                  <a:gd name="connsiteX12" fmla="*/ 427036 w 774700"/>
                  <a:gd name="connsiteY12" fmla="*/ 463548 h 1301748"/>
                  <a:gd name="connsiteX13" fmla="*/ 336548 w 774700"/>
                  <a:gd name="connsiteY13" fmla="*/ 506412 h 1301748"/>
                  <a:gd name="connsiteX14" fmla="*/ 346076 w 774700"/>
                  <a:gd name="connsiteY14" fmla="*/ 549274 h 1301748"/>
                  <a:gd name="connsiteX15" fmla="*/ 141288 w 774700"/>
                  <a:gd name="connsiteY15" fmla="*/ 787400 h 1301748"/>
                  <a:gd name="connsiteX16" fmla="*/ 136524 w 774700"/>
                  <a:gd name="connsiteY16" fmla="*/ 877888 h 1301748"/>
                  <a:gd name="connsiteX17" fmla="*/ 206648 w 774700"/>
                  <a:gd name="connsiteY17" fmla="*/ 945312 h 1301748"/>
                  <a:gd name="connsiteX18" fmla="*/ 179388 w 774700"/>
                  <a:gd name="connsiteY18" fmla="*/ 970756 h 1301748"/>
                  <a:gd name="connsiteX19" fmla="*/ 174624 w 774700"/>
                  <a:gd name="connsiteY19" fmla="*/ 1049336 h 1301748"/>
                  <a:gd name="connsiteX20" fmla="*/ 227608 w 774700"/>
                  <a:gd name="connsiteY20" fmla="*/ 1127342 h 1301748"/>
                  <a:gd name="connsiteX21" fmla="*/ 225424 w 774700"/>
                  <a:gd name="connsiteY21" fmla="*/ 1127124 h 1301748"/>
                  <a:gd name="connsiteX22" fmla="*/ 161924 w 774700"/>
                  <a:gd name="connsiteY22" fmla="*/ 1190624 h 1301748"/>
                  <a:gd name="connsiteX23" fmla="*/ 161924 w 774700"/>
                  <a:gd name="connsiteY23" fmla="*/ 1235074 h 1301748"/>
                  <a:gd name="connsiteX24" fmla="*/ 104772 w 774700"/>
                  <a:gd name="connsiteY24" fmla="*/ 1292224 h 1301748"/>
                  <a:gd name="connsiteX25" fmla="*/ 104772 w 774700"/>
                  <a:gd name="connsiteY25" fmla="*/ 1301642 h 1301748"/>
                  <a:gd name="connsiteX26" fmla="*/ 103188 w 774700"/>
                  <a:gd name="connsiteY26" fmla="*/ 1301748 h 1301748"/>
                  <a:gd name="connsiteX27" fmla="*/ 50800 w 774700"/>
                  <a:gd name="connsiteY27" fmla="*/ 1244600 h 1301748"/>
                  <a:gd name="connsiteX28" fmla="*/ 55564 w 774700"/>
                  <a:gd name="connsiteY28" fmla="*/ 1044574 h 1301748"/>
                  <a:gd name="connsiteX29" fmla="*/ 65088 w 774700"/>
                  <a:gd name="connsiteY29" fmla="*/ 954088 h 1301748"/>
                  <a:gd name="connsiteX30" fmla="*/ 6008 w 774700"/>
                  <a:gd name="connsiteY30" fmla="*/ 911886 h 1301748"/>
                  <a:gd name="connsiteX31" fmla="*/ 22224 w 774700"/>
                  <a:gd name="connsiteY31" fmla="*/ 904874 h 1301748"/>
                  <a:gd name="connsiteX32" fmla="*/ 0 w 774700"/>
                  <a:gd name="connsiteY32" fmla="*/ 762000 h 1301748"/>
                  <a:gd name="connsiteX33" fmla="*/ 31748 w 774700"/>
                  <a:gd name="connsiteY33" fmla="*/ 720724 h 1301748"/>
                  <a:gd name="connsiteX34" fmla="*/ 73024 w 774700"/>
                  <a:gd name="connsiteY34" fmla="*/ 393700 h 1301748"/>
                  <a:gd name="connsiteX35" fmla="*/ 71240 w 774700"/>
                  <a:gd name="connsiteY35" fmla="*/ 390618 h 1301748"/>
                  <a:gd name="connsiteX36" fmla="*/ 122236 w 774700"/>
                  <a:gd name="connsiteY36" fmla="*/ 394492 h 1301748"/>
                  <a:gd name="connsiteX37" fmla="*/ 317500 w 774700"/>
                  <a:gd name="connsiteY37" fmla="*/ 168274 h 1301748"/>
                  <a:gd name="connsiteX38" fmla="*/ 330528 w 774700"/>
                  <a:gd name="connsiteY38" fmla="*/ 101272 h 1301748"/>
                  <a:gd name="connsiteX39" fmla="*/ 419100 w 774700"/>
                  <a:gd name="connsiteY39" fmla="*/ 12700 h 1301748"/>
                  <a:gd name="connsiteX40" fmla="*/ 457200 w 774700"/>
                  <a:gd name="connsiteY40" fmla="*/ 12700 h 1301748"/>
                  <a:gd name="connsiteX41" fmla="*/ 454024 w 774700"/>
                  <a:gd name="connsiteY41" fmla="*/ 82548 h 1301748"/>
                  <a:gd name="connsiteX42" fmla="*/ 485772 w 774700"/>
                  <a:gd name="connsiteY42" fmla="*/ 82548 h 1301748"/>
                  <a:gd name="connsiteX43" fmla="*/ 533400 w 774700"/>
                  <a:gd name="connsiteY43" fmla="*/ 0 h 1301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74700" h="1301748">
                    <a:moveTo>
                      <a:pt x="533400" y="0"/>
                    </a:moveTo>
                    <a:lnTo>
                      <a:pt x="574676" y="6348"/>
                    </a:lnTo>
                    <a:lnTo>
                      <a:pt x="574676" y="34924"/>
                    </a:lnTo>
                    <a:lnTo>
                      <a:pt x="704848" y="41274"/>
                    </a:lnTo>
                    <a:lnTo>
                      <a:pt x="727076" y="53974"/>
                    </a:lnTo>
                    <a:lnTo>
                      <a:pt x="743332" y="38424"/>
                    </a:lnTo>
                    <a:lnTo>
                      <a:pt x="774700" y="134936"/>
                    </a:lnTo>
                    <a:lnTo>
                      <a:pt x="731836" y="187324"/>
                    </a:lnTo>
                    <a:lnTo>
                      <a:pt x="717548" y="287336"/>
                    </a:lnTo>
                    <a:lnTo>
                      <a:pt x="646112" y="425448"/>
                    </a:lnTo>
                    <a:lnTo>
                      <a:pt x="574676" y="444500"/>
                    </a:lnTo>
                    <a:lnTo>
                      <a:pt x="479424" y="368300"/>
                    </a:lnTo>
                    <a:lnTo>
                      <a:pt x="427036" y="463548"/>
                    </a:lnTo>
                    <a:lnTo>
                      <a:pt x="336548" y="506412"/>
                    </a:lnTo>
                    <a:lnTo>
                      <a:pt x="346076" y="549274"/>
                    </a:lnTo>
                    <a:lnTo>
                      <a:pt x="141288" y="787400"/>
                    </a:lnTo>
                    <a:lnTo>
                      <a:pt x="136524" y="877888"/>
                    </a:lnTo>
                    <a:lnTo>
                      <a:pt x="206648" y="945312"/>
                    </a:lnTo>
                    <a:lnTo>
                      <a:pt x="179388" y="970756"/>
                    </a:lnTo>
                    <a:lnTo>
                      <a:pt x="174624" y="1049336"/>
                    </a:lnTo>
                    <a:lnTo>
                      <a:pt x="227608" y="1127342"/>
                    </a:lnTo>
                    <a:lnTo>
                      <a:pt x="225424" y="1127124"/>
                    </a:lnTo>
                    <a:lnTo>
                      <a:pt x="161924" y="1190624"/>
                    </a:lnTo>
                    <a:lnTo>
                      <a:pt x="161924" y="1235074"/>
                    </a:lnTo>
                    <a:lnTo>
                      <a:pt x="104772" y="1292224"/>
                    </a:lnTo>
                    <a:lnTo>
                      <a:pt x="104772" y="1301642"/>
                    </a:lnTo>
                    <a:lnTo>
                      <a:pt x="103188" y="1301748"/>
                    </a:lnTo>
                    <a:lnTo>
                      <a:pt x="50800" y="1244600"/>
                    </a:lnTo>
                    <a:lnTo>
                      <a:pt x="55564" y="1044574"/>
                    </a:lnTo>
                    <a:lnTo>
                      <a:pt x="65088" y="954088"/>
                    </a:lnTo>
                    <a:lnTo>
                      <a:pt x="6008" y="911886"/>
                    </a:lnTo>
                    <a:lnTo>
                      <a:pt x="22224" y="904874"/>
                    </a:lnTo>
                    <a:lnTo>
                      <a:pt x="0" y="762000"/>
                    </a:lnTo>
                    <a:lnTo>
                      <a:pt x="31748" y="720724"/>
                    </a:lnTo>
                    <a:lnTo>
                      <a:pt x="73024" y="393700"/>
                    </a:lnTo>
                    <a:lnTo>
                      <a:pt x="71240" y="390618"/>
                    </a:lnTo>
                    <a:lnTo>
                      <a:pt x="122236" y="394492"/>
                    </a:lnTo>
                    <a:lnTo>
                      <a:pt x="317500" y="168274"/>
                    </a:lnTo>
                    <a:lnTo>
                      <a:pt x="330528" y="101272"/>
                    </a:lnTo>
                    <a:lnTo>
                      <a:pt x="419100" y="12700"/>
                    </a:lnTo>
                    <a:lnTo>
                      <a:pt x="457200" y="12700"/>
                    </a:lnTo>
                    <a:lnTo>
                      <a:pt x="454024" y="82548"/>
                    </a:lnTo>
                    <a:lnTo>
                      <a:pt x="485772" y="82548"/>
                    </a:lnTo>
                    <a:lnTo>
                      <a:pt x="5334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フリーフォーム: 図形 781">
                <a:extLst>
                  <a:ext uri="{FF2B5EF4-FFF2-40B4-BE49-F238E27FC236}">
                    <a16:creationId xmlns:a16="http://schemas.microsoft.com/office/drawing/2014/main" id="{35E811B1-138D-4A35-81C5-76D261390761}"/>
                  </a:ext>
                </a:extLst>
              </p:cNvPr>
              <p:cNvSpPr/>
              <p:nvPr/>
            </p:nvSpPr>
            <p:spPr>
              <a:xfrm>
                <a:off x="36579804" y="25332318"/>
                <a:ext cx="329572" cy="399470"/>
              </a:xfrm>
              <a:custGeom>
                <a:avLst/>
                <a:gdLst>
                  <a:gd name="connsiteX0" fmla="*/ 199764 w 329572"/>
                  <a:gd name="connsiteY0" fmla="*/ 0 h 399470"/>
                  <a:gd name="connsiteX1" fmla="*/ 258760 w 329572"/>
                  <a:gd name="connsiteY1" fmla="*/ 2622 h 399470"/>
                  <a:gd name="connsiteX2" fmla="*/ 253372 w 329572"/>
                  <a:gd name="connsiteY2" fmla="*/ 118482 h 399470"/>
                  <a:gd name="connsiteX3" fmla="*/ 310520 w 329572"/>
                  <a:gd name="connsiteY3" fmla="*/ 242306 h 399470"/>
                  <a:gd name="connsiteX4" fmla="*/ 329572 w 329572"/>
                  <a:gd name="connsiteY4" fmla="*/ 304220 h 399470"/>
                  <a:gd name="connsiteX5" fmla="*/ 286708 w 329572"/>
                  <a:gd name="connsiteY5" fmla="*/ 337558 h 399470"/>
                  <a:gd name="connsiteX6" fmla="*/ 162884 w 329572"/>
                  <a:gd name="connsiteY6" fmla="*/ 347082 h 399470"/>
                  <a:gd name="connsiteX7" fmla="*/ 72396 w 329572"/>
                  <a:gd name="connsiteY7" fmla="*/ 399470 h 399470"/>
                  <a:gd name="connsiteX8" fmla="*/ 0 w 329572"/>
                  <a:gd name="connsiteY8" fmla="*/ 286154 h 399470"/>
                  <a:gd name="connsiteX9" fmla="*/ 5720 w 329572"/>
                  <a:gd name="connsiteY9" fmla="*/ 251832 h 399470"/>
                  <a:gd name="connsiteX10" fmla="*/ 77160 w 329572"/>
                  <a:gd name="connsiteY10" fmla="*/ 242306 h 399470"/>
                  <a:gd name="connsiteX11" fmla="*/ 124784 w 329572"/>
                  <a:gd name="connsiteY11" fmla="*/ 123246 h 399470"/>
                  <a:gd name="connsiteX12" fmla="*/ 191460 w 329572"/>
                  <a:gd name="connsiteY12" fmla="*/ 94670 h 399470"/>
                  <a:gd name="connsiteX13" fmla="*/ 199764 w 329572"/>
                  <a:gd name="connsiteY13" fmla="*/ 0 h 399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9572" h="399470">
                    <a:moveTo>
                      <a:pt x="199764" y="0"/>
                    </a:moveTo>
                    <a:lnTo>
                      <a:pt x="258760" y="2622"/>
                    </a:lnTo>
                    <a:lnTo>
                      <a:pt x="253372" y="118482"/>
                    </a:lnTo>
                    <a:lnTo>
                      <a:pt x="310520" y="242306"/>
                    </a:lnTo>
                    <a:lnTo>
                      <a:pt x="329572" y="304220"/>
                    </a:lnTo>
                    <a:lnTo>
                      <a:pt x="286708" y="337558"/>
                    </a:lnTo>
                    <a:lnTo>
                      <a:pt x="162884" y="347082"/>
                    </a:lnTo>
                    <a:lnTo>
                      <a:pt x="72396" y="399470"/>
                    </a:lnTo>
                    <a:lnTo>
                      <a:pt x="0" y="286154"/>
                    </a:lnTo>
                    <a:lnTo>
                      <a:pt x="5720" y="251832"/>
                    </a:lnTo>
                    <a:lnTo>
                      <a:pt x="77160" y="242306"/>
                    </a:lnTo>
                    <a:lnTo>
                      <a:pt x="124784" y="123246"/>
                    </a:lnTo>
                    <a:lnTo>
                      <a:pt x="191460" y="94670"/>
                    </a:lnTo>
                    <a:lnTo>
                      <a:pt x="19976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9C7497A1-16B0-40C4-9265-790B6853BD0F}"/>
                  </a:ext>
                </a:extLst>
              </p:cNvPr>
              <p:cNvSpPr/>
              <p:nvPr/>
            </p:nvSpPr>
            <p:spPr>
              <a:xfrm>
                <a:off x="36115292" y="25405444"/>
                <a:ext cx="291096" cy="293006"/>
              </a:xfrm>
              <a:custGeom>
                <a:avLst/>
                <a:gdLst>
                  <a:gd name="connsiteX0" fmla="*/ 154412 w 291096"/>
                  <a:gd name="connsiteY0" fmla="*/ 0 h 293006"/>
                  <a:gd name="connsiteX1" fmla="*/ 270208 w 291096"/>
                  <a:gd name="connsiteY1" fmla="*/ 21544 h 293006"/>
                  <a:gd name="connsiteX2" fmla="*/ 291096 w 291096"/>
                  <a:gd name="connsiteY2" fmla="*/ 88386 h 293006"/>
                  <a:gd name="connsiteX3" fmla="*/ 198772 w 291096"/>
                  <a:gd name="connsiteY3" fmla="*/ 164420 h 293006"/>
                  <a:gd name="connsiteX4" fmla="*/ 194008 w 291096"/>
                  <a:gd name="connsiteY4" fmla="*/ 293006 h 293006"/>
                  <a:gd name="connsiteX5" fmla="*/ 89232 w 291096"/>
                  <a:gd name="connsiteY5" fmla="*/ 216806 h 293006"/>
                  <a:gd name="connsiteX6" fmla="*/ 103520 w 291096"/>
                  <a:gd name="connsiteY6" fmla="*/ 126320 h 293006"/>
                  <a:gd name="connsiteX7" fmla="*/ 0 w 291096"/>
                  <a:gd name="connsiteY7" fmla="*/ 101014 h 293006"/>
                  <a:gd name="connsiteX8" fmla="*/ 4 w 291096"/>
                  <a:gd name="connsiteY8" fmla="*/ 100960 h 293006"/>
                  <a:gd name="connsiteX9" fmla="*/ 65420 w 291096"/>
                  <a:gd name="connsiteY9" fmla="*/ 59644 h 293006"/>
                  <a:gd name="connsiteX10" fmla="*/ 170196 w 291096"/>
                  <a:gd name="connsiteY10" fmla="*/ 26306 h 293006"/>
                  <a:gd name="connsiteX11" fmla="*/ 154412 w 291096"/>
                  <a:gd name="connsiteY11" fmla="*/ 0 h 293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91096" h="293006">
                    <a:moveTo>
                      <a:pt x="154412" y="0"/>
                    </a:moveTo>
                    <a:lnTo>
                      <a:pt x="270208" y="21544"/>
                    </a:lnTo>
                    <a:lnTo>
                      <a:pt x="291096" y="88386"/>
                    </a:lnTo>
                    <a:lnTo>
                      <a:pt x="198772" y="164420"/>
                    </a:lnTo>
                    <a:lnTo>
                      <a:pt x="194008" y="293006"/>
                    </a:lnTo>
                    <a:lnTo>
                      <a:pt x="89232" y="216806"/>
                    </a:lnTo>
                    <a:lnTo>
                      <a:pt x="103520" y="126320"/>
                    </a:lnTo>
                    <a:lnTo>
                      <a:pt x="0" y="101014"/>
                    </a:lnTo>
                    <a:lnTo>
                      <a:pt x="4" y="100960"/>
                    </a:lnTo>
                    <a:lnTo>
                      <a:pt x="65420" y="59644"/>
                    </a:lnTo>
                    <a:lnTo>
                      <a:pt x="170196" y="26306"/>
                    </a:lnTo>
                    <a:lnTo>
                      <a:pt x="15441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0A549F8B-8864-419E-B2FC-DA3279807074}"/>
                  </a:ext>
                </a:extLst>
              </p:cNvPr>
              <p:cNvSpPr/>
              <p:nvPr/>
            </p:nvSpPr>
            <p:spPr>
              <a:xfrm>
                <a:off x="37275536" y="27096394"/>
                <a:ext cx="591788" cy="583256"/>
              </a:xfrm>
              <a:custGeom>
                <a:avLst/>
                <a:gdLst>
                  <a:gd name="connsiteX0" fmla="*/ 343764 w 591788"/>
                  <a:gd name="connsiteY0" fmla="*/ 0 h 583256"/>
                  <a:gd name="connsiteX1" fmla="*/ 360912 w 591788"/>
                  <a:gd name="connsiteY1" fmla="*/ 37156 h 583256"/>
                  <a:gd name="connsiteX2" fmla="*/ 424416 w 591788"/>
                  <a:gd name="connsiteY2" fmla="*/ 43506 h 583256"/>
                  <a:gd name="connsiteX3" fmla="*/ 433940 w 591788"/>
                  <a:gd name="connsiteY3" fmla="*/ 97482 h 583256"/>
                  <a:gd name="connsiteX4" fmla="*/ 545064 w 591788"/>
                  <a:gd name="connsiteY4" fmla="*/ 103830 h 583256"/>
                  <a:gd name="connsiteX5" fmla="*/ 591788 w 591788"/>
                  <a:gd name="connsiteY5" fmla="*/ 221306 h 583256"/>
                  <a:gd name="connsiteX6" fmla="*/ 583164 w 591788"/>
                  <a:gd name="connsiteY6" fmla="*/ 221306 h 583256"/>
                  <a:gd name="connsiteX7" fmla="*/ 399016 w 591788"/>
                  <a:gd name="connsiteY7" fmla="*/ 348306 h 583256"/>
                  <a:gd name="connsiteX8" fmla="*/ 422016 w 591788"/>
                  <a:gd name="connsiteY8" fmla="*/ 528502 h 583256"/>
                  <a:gd name="connsiteX9" fmla="*/ 414888 w 591788"/>
                  <a:gd name="connsiteY9" fmla="*/ 535630 h 583256"/>
                  <a:gd name="connsiteX10" fmla="*/ 395840 w 591788"/>
                  <a:gd name="connsiteY10" fmla="*/ 573730 h 583256"/>
                  <a:gd name="connsiteX11" fmla="*/ 310112 w 591788"/>
                  <a:gd name="connsiteY11" fmla="*/ 583256 h 583256"/>
                  <a:gd name="connsiteX12" fmla="*/ 252964 w 591788"/>
                  <a:gd name="connsiteY12" fmla="*/ 535630 h 583256"/>
                  <a:gd name="connsiteX13" fmla="*/ 252964 w 591788"/>
                  <a:gd name="connsiteY13" fmla="*/ 468956 h 583256"/>
                  <a:gd name="connsiteX14" fmla="*/ 243440 w 591788"/>
                  <a:gd name="connsiteY14" fmla="*/ 402282 h 583256"/>
                  <a:gd name="connsiteX15" fmla="*/ 186288 w 591788"/>
                  <a:gd name="connsiteY15" fmla="*/ 354656 h 583256"/>
                  <a:gd name="connsiteX16" fmla="*/ 25192 w 591788"/>
                  <a:gd name="connsiteY16" fmla="*/ 318856 h 583256"/>
                  <a:gd name="connsiteX17" fmla="*/ 24364 w 591788"/>
                  <a:gd name="connsiteY17" fmla="*/ 313382 h 583256"/>
                  <a:gd name="connsiteX18" fmla="*/ 832 w 591788"/>
                  <a:gd name="connsiteY18" fmla="*/ 311880 h 583256"/>
                  <a:gd name="connsiteX19" fmla="*/ 0 w 591788"/>
                  <a:gd name="connsiteY19" fmla="*/ 311430 h 583256"/>
                  <a:gd name="connsiteX20" fmla="*/ 10076 w 591788"/>
                  <a:gd name="connsiteY20" fmla="*/ 230830 h 583256"/>
                  <a:gd name="connsiteX21" fmla="*/ 10076 w 591788"/>
                  <a:gd name="connsiteY21" fmla="*/ 168918 h 583256"/>
                  <a:gd name="connsiteX22" fmla="*/ 11096 w 591788"/>
                  <a:gd name="connsiteY22" fmla="*/ 154612 h 583256"/>
                  <a:gd name="connsiteX23" fmla="*/ 119616 w 591788"/>
                  <a:gd name="connsiteY23" fmla="*/ 126056 h 583256"/>
                  <a:gd name="connsiteX24" fmla="*/ 214864 w 591788"/>
                  <a:gd name="connsiteY24" fmla="*/ 132406 h 583256"/>
                  <a:gd name="connsiteX25" fmla="*/ 313288 w 591788"/>
                  <a:gd name="connsiteY25" fmla="*/ 2230 h 583256"/>
                  <a:gd name="connsiteX26" fmla="*/ 343764 w 591788"/>
                  <a:gd name="connsiteY26" fmla="*/ 0 h 583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91788" h="583256">
                    <a:moveTo>
                      <a:pt x="343764" y="0"/>
                    </a:moveTo>
                    <a:lnTo>
                      <a:pt x="360912" y="37156"/>
                    </a:lnTo>
                    <a:lnTo>
                      <a:pt x="424416" y="43506"/>
                    </a:lnTo>
                    <a:lnTo>
                      <a:pt x="433940" y="97482"/>
                    </a:lnTo>
                    <a:lnTo>
                      <a:pt x="545064" y="103830"/>
                    </a:lnTo>
                    <a:lnTo>
                      <a:pt x="591788" y="221306"/>
                    </a:lnTo>
                    <a:lnTo>
                      <a:pt x="583164" y="221306"/>
                    </a:lnTo>
                    <a:lnTo>
                      <a:pt x="399016" y="348306"/>
                    </a:lnTo>
                    <a:lnTo>
                      <a:pt x="422016" y="528502"/>
                    </a:lnTo>
                    <a:lnTo>
                      <a:pt x="414888" y="535630"/>
                    </a:lnTo>
                    <a:lnTo>
                      <a:pt x="395840" y="573730"/>
                    </a:lnTo>
                    <a:lnTo>
                      <a:pt x="310112" y="583256"/>
                    </a:lnTo>
                    <a:lnTo>
                      <a:pt x="252964" y="535630"/>
                    </a:lnTo>
                    <a:lnTo>
                      <a:pt x="252964" y="468956"/>
                    </a:lnTo>
                    <a:lnTo>
                      <a:pt x="243440" y="402282"/>
                    </a:lnTo>
                    <a:lnTo>
                      <a:pt x="186288" y="354656"/>
                    </a:lnTo>
                    <a:lnTo>
                      <a:pt x="25192" y="318856"/>
                    </a:lnTo>
                    <a:lnTo>
                      <a:pt x="24364" y="313382"/>
                    </a:lnTo>
                    <a:lnTo>
                      <a:pt x="832" y="311880"/>
                    </a:lnTo>
                    <a:lnTo>
                      <a:pt x="0" y="311430"/>
                    </a:lnTo>
                    <a:lnTo>
                      <a:pt x="10076" y="230830"/>
                    </a:lnTo>
                    <a:lnTo>
                      <a:pt x="10076" y="168918"/>
                    </a:lnTo>
                    <a:lnTo>
                      <a:pt x="11096" y="154612"/>
                    </a:lnTo>
                    <a:lnTo>
                      <a:pt x="119616" y="126056"/>
                    </a:lnTo>
                    <a:lnTo>
                      <a:pt x="214864" y="132406"/>
                    </a:lnTo>
                    <a:lnTo>
                      <a:pt x="313288" y="2230"/>
                    </a:lnTo>
                    <a:lnTo>
                      <a:pt x="34376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15C17061-CD84-4F30-B54E-9889B847E259}"/>
                  </a:ext>
                </a:extLst>
              </p:cNvPr>
              <p:cNvSpPr/>
              <p:nvPr/>
            </p:nvSpPr>
            <p:spPr>
              <a:xfrm>
                <a:off x="35841024" y="27441524"/>
                <a:ext cx="631484" cy="285612"/>
              </a:xfrm>
              <a:custGeom>
                <a:avLst/>
                <a:gdLst>
                  <a:gd name="connsiteX0" fmla="*/ 473040 w 631484"/>
                  <a:gd name="connsiteY0" fmla="*/ 0 h 285612"/>
                  <a:gd name="connsiteX1" fmla="*/ 539712 w 631484"/>
                  <a:gd name="connsiteY1" fmla="*/ 42864 h 285612"/>
                  <a:gd name="connsiteX2" fmla="*/ 625440 w 631484"/>
                  <a:gd name="connsiteY2" fmla="*/ 4764 h 285612"/>
                  <a:gd name="connsiteX3" fmla="*/ 631484 w 631484"/>
                  <a:gd name="connsiteY3" fmla="*/ 7786 h 285612"/>
                  <a:gd name="connsiteX4" fmla="*/ 576224 w 631484"/>
                  <a:gd name="connsiteY4" fmla="*/ 123826 h 285612"/>
                  <a:gd name="connsiteX5" fmla="*/ 312572 w 631484"/>
                  <a:gd name="connsiteY5" fmla="*/ 285612 h 285612"/>
                  <a:gd name="connsiteX6" fmla="*/ 280156 w 631484"/>
                  <a:gd name="connsiteY6" fmla="*/ 235744 h 285612"/>
                  <a:gd name="connsiteX7" fmla="*/ 184908 w 631484"/>
                  <a:gd name="connsiteY7" fmla="*/ 233364 h 285612"/>
                  <a:gd name="connsiteX8" fmla="*/ 130556 w 631484"/>
                  <a:gd name="connsiteY8" fmla="*/ 272894 h 285612"/>
                  <a:gd name="connsiteX9" fmla="*/ 138076 w 631484"/>
                  <a:gd name="connsiteY9" fmla="*/ 212726 h 285612"/>
                  <a:gd name="connsiteX10" fmla="*/ 93624 w 631484"/>
                  <a:gd name="connsiteY10" fmla="*/ 212726 h 285612"/>
                  <a:gd name="connsiteX11" fmla="*/ 83644 w 631484"/>
                  <a:gd name="connsiteY11" fmla="*/ 217162 h 285612"/>
                  <a:gd name="connsiteX12" fmla="*/ 42032 w 631484"/>
                  <a:gd name="connsiteY12" fmla="*/ 159544 h 285612"/>
                  <a:gd name="connsiteX13" fmla="*/ 0 w 631484"/>
                  <a:gd name="connsiteY13" fmla="*/ 140144 h 285612"/>
                  <a:gd name="connsiteX14" fmla="*/ 25364 w 631484"/>
                  <a:gd name="connsiteY14" fmla="*/ 80964 h 285612"/>
                  <a:gd name="connsiteX15" fmla="*/ 130140 w 631484"/>
                  <a:gd name="connsiteY15" fmla="*/ 52388 h 285612"/>
                  <a:gd name="connsiteX16" fmla="*/ 149188 w 631484"/>
                  <a:gd name="connsiteY16" fmla="*/ 4764 h 285612"/>
                  <a:gd name="connsiteX17" fmla="*/ 258728 w 631484"/>
                  <a:gd name="connsiteY17" fmla="*/ 38100 h 285612"/>
                  <a:gd name="connsiteX18" fmla="*/ 382552 w 631484"/>
                  <a:gd name="connsiteY18" fmla="*/ 38100 h 285612"/>
                  <a:gd name="connsiteX19" fmla="*/ 473040 w 631484"/>
                  <a:gd name="connsiteY19" fmla="*/ 0 h 285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31484" h="285612">
                    <a:moveTo>
                      <a:pt x="473040" y="0"/>
                    </a:moveTo>
                    <a:lnTo>
                      <a:pt x="539712" y="42864"/>
                    </a:lnTo>
                    <a:lnTo>
                      <a:pt x="625440" y="4764"/>
                    </a:lnTo>
                    <a:lnTo>
                      <a:pt x="631484" y="7786"/>
                    </a:lnTo>
                    <a:lnTo>
                      <a:pt x="576224" y="123826"/>
                    </a:lnTo>
                    <a:lnTo>
                      <a:pt x="312572" y="285612"/>
                    </a:lnTo>
                    <a:lnTo>
                      <a:pt x="280156" y="235744"/>
                    </a:lnTo>
                    <a:lnTo>
                      <a:pt x="184908" y="233364"/>
                    </a:lnTo>
                    <a:lnTo>
                      <a:pt x="130556" y="272894"/>
                    </a:lnTo>
                    <a:lnTo>
                      <a:pt x="138076" y="212726"/>
                    </a:lnTo>
                    <a:lnTo>
                      <a:pt x="93624" y="212726"/>
                    </a:lnTo>
                    <a:lnTo>
                      <a:pt x="83644" y="217162"/>
                    </a:lnTo>
                    <a:lnTo>
                      <a:pt x="42032" y="159544"/>
                    </a:lnTo>
                    <a:lnTo>
                      <a:pt x="0" y="140144"/>
                    </a:lnTo>
                    <a:lnTo>
                      <a:pt x="25364" y="80964"/>
                    </a:lnTo>
                    <a:lnTo>
                      <a:pt x="130140" y="52388"/>
                    </a:lnTo>
                    <a:lnTo>
                      <a:pt x="149188" y="4764"/>
                    </a:lnTo>
                    <a:lnTo>
                      <a:pt x="258728" y="38100"/>
                    </a:lnTo>
                    <a:lnTo>
                      <a:pt x="382552" y="38100"/>
                    </a:lnTo>
                    <a:lnTo>
                      <a:pt x="47304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A8404485-DD1B-434B-8813-BC9560CE1CA7}"/>
                  </a:ext>
                </a:extLst>
              </p:cNvPr>
              <p:cNvSpPr/>
              <p:nvPr/>
            </p:nvSpPr>
            <p:spPr>
              <a:xfrm>
                <a:off x="36042600" y="25493830"/>
                <a:ext cx="490972" cy="401470"/>
              </a:xfrm>
              <a:custGeom>
                <a:avLst/>
                <a:gdLst>
                  <a:gd name="connsiteX0" fmla="*/ 363788 w 490972"/>
                  <a:gd name="connsiteY0" fmla="*/ 0 h 401470"/>
                  <a:gd name="connsiteX1" fmla="*/ 366712 w 490972"/>
                  <a:gd name="connsiteY1" fmla="*/ 9358 h 401470"/>
                  <a:gd name="connsiteX2" fmla="*/ 447676 w 490972"/>
                  <a:gd name="connsiteY2" fmla="*/ 47458 h 401470"/>
                  <a:gd name="connsiteX3" fmla="*/ 490972 w 490972"/>
                  <a:gd name="connsiteY3" fmla="*/ 134050 h 401470"/>
                  <a:gd name="connsiteX4" fmla="*/ 471488 w 490972"/>
                  <a:gd name="connsiteY4" fmla="*/ 166520 h 401470"/>
                  <a:gd name="connsiteX5" fmla="*/ 490536 w 490972"/>
                  <a:gd name="connsiteY5" fmla="*/ 261770 h 401470"/>
                  <a:gd name="connsiteX6" fmla="*/ 347664 w 490972"/>
                  <a:gd name="connsiteY6" fmla="*/ 261770 h 401470"/>
                  <a:gd name="connsiteX7" fmla="*/ 315676 w 490972"/>
                  <a:gd name="connsiteY7" fmla="*/ 370524 h 401470"/>
                  <a:gd name="connsiteX8" fmla="*/ 193676 w 490972"/>
                  <a:gd name="connsiteY8" fmla="*/ 376070 h 401470"/>
                  <a:gd name="connsiteX9" fmla="*/ 168276 w 490972"/>
                  <a:gd name="connsiteY9" fmla="*/ 401470 h 401470"/>
                  <a:gd name="connsiteX10" fmla="*/ 127000 w 490972"/>
                  <a:gd name="connsiteY10" fmla="*/ 372894 h 401470"/>
                  <a:gd name="connsiteX11" fmla="*/ 87700 w 490972"/>
                  <a:gd name="connsiteY11" fmla="*/ 381230 h 401470"/>
                  <a:gd name="connsiteX12" fmla="*/ 53976 w 490972"/>
                  <a:gd name="connsiteY12" fmla="*/ 328446 h 401470"/>
                  <a:gd name="connsiteX13" fmla="*/ 41276 w 490972"/>
                  <a:gd name="connsiteY13" fmla="*/ 258594 h 401470"/>
                  <a:gd name="connsiteX14" fmla="*/ 32108 w 490972"/>
                  <a:gd name="connsiteY14" fmla="*/ 264998 h 401470"/>
                  <a:gd name="connsiteX15" fmla="*/ 33336 w 490972"/>
                  <a:gd name="connsiteY15" fmla="*/ 261770 h 401470"/>
                  <a:gd name="connsiteX16" fmla="*/ 0 w 490972"/>
                  <a:gd name="connsiteY16" fmla="*/ 214146 h 401470"/>
                  <a:gd name="connsiteX17" fmla="*/ 9524 w 490972"/>
                  <a:gd name="connsiteY17" fmla="*/ 90320 h 401470"/>
                  <a:gd name="connsiteX18" fmla="*/ 66676 w 490972"/>
                  <a:gd name="connsiteY18" fmla="*/ 80794 h 401470"/>
                  <a:gd name="connsiteX19" fmla="*/ 72692 w 490972"/>
                  <a:gd name="connsiteY19" fmla="*/ 12628 h 401470"/>
                  <a:gd name="connsiteX20" fmla="*/ 176212 w 490972"/>
                  <a:gd name="connsiteY20" fmla="*/ 37934 h 401470"/>
                  <a:gd name="connsiteX21" fmla="*/ 161924 w 490972"/>
                  <a:gd name="connsiteY21" fmla="*/ 128420 h 401470"/>
                  <a:gd name="connsiteX22" fmla="*/ 266700 w 490972"/>
                  <a:gd name="connsiteY22" fmla="*/ 204620 h 401470"/>
                  <a:gd name="connsiteX23" fmla="*/ 271464 w 490972"/>
                  <a:gd name="connsiteY23" fmla="*/ 76034 h 401470"/>
                  <a:gd name="connsiteX24" fmla="*/ 363788 w 490972"/>
                  <a:gd name="connsiteY24" fmla="*/ 0 h 401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90972" h="401470">
                    <a:moveTo>
                      <a:pt x="363788" y="0"/>
                    </a:moveTo>
                    <a:lnTo>
                      <a:pt x="366712" y="9358"/>
                    </a:lnTo>
                    <a:lnTo>
                      <a:pt x="447676" y="47458"/>
                    </a:lnTo>
                    <a:lnTo>
                      <a:pt x="490972" y="134050"/>
                    </a:lnTo>
                    <a:lnTo>
                      <a:pt x="471488" y="166520"/>
                    </a:lnTo>
                    <a:lnTo>
                      <a:pt x="490536" y="261770"/>
                    </a:lnTo>
                    <a:lnTo>
                      <a:pt x="347664" y="261770"/>
                    </a:lnTo>
                    <a:lnTo>
                      <a:pt x="315676" y="370524"/>
                    </a:lnTo>
                    <a:lnTo>
                      <a:pt x="193676" y="376070"/>
                    </a:lnTo>
                    <a:lnTo>
                      <a:pt x="168276" y="401470"/>
                    </a:lnTo>
                    <a:lnTo>
                      <a:pt x="127000" y="372894"/>
                    </a:lnTo>
                    <a:lnTo>
                      <a:pt x="87700" y="381230"/>
                    </a:lnTo>
                    <a:lnTo>
                      <a:pt x="53976" y="328446"/>
                    </a:lnTo>
                    <a:lnTo>
                      <a:pt x="41276" y="258594"/>
                    </a:lnTo>
                    <a:lnTo>
                      <a:pt x="32108" y="264998"/>
                    </a:lnTo>
                    <a:lnTo>
                      <a:pt x="33336" y="261770"/>
                    </a:lnTo>
                    <a:lnTo>
                      <a:pt x="0" y="214146"/>
                    </a:lnTo>
                    <a:lnTo>
                      <a:pt x="9524" y="90320"/>
                    </a:lnTo>
                    <a:lnTo>
                      <a:pt x="66676" y="80794"/>
                    </a:lnTo>
                    <a:lnTo>
                      <a:pt x="72692" y="12628"/>
                    </a:lnTo>
                    <a:lnTo>
                      <a:pt x="176212" y="37934"/>
                    </a:lnTo>
                    <a:lnTo>
                      <a:pt x="161924" y="128420"/>
                    </a:lnTo>
                    <a:lnTo>
                      <a:pt x="266700" y="204620"/>
                    </a:lnTo>
                    <a:lnTo>
                      <a:pt x="271464" y="76034"/>
                    </a:lnTo>
                    <a:lnTo>
                      <a:pt x="36378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35E88AAB-8C68-40E0-89C5-9C962B4FE9D5}"/>
                  </a:ext>
                </a:extLst>
              </p:cNvPr>
              <p:cNvSpPr/>
              <p:nvPr/>
            </p:nvSpPr>
            <p:spPr>
              <a:xfrm>
                <a:off x="35661600" y="27041476"/>
                <a:ext cx="681040" cy="577012"/>
              </a:xfrm>
              <a:custGeom>
                <a:avLst/>
                <a:gdLst>
                  <a:gd name="connsiteX0" fmla="*/ 342900 w 681040"/>
                  <a:gd name="connsiteY0" fmla="*/ 0 h 577012"/>
                  <a:gd name="connsiteX1" fmla="*/ 438152 w 681040"/>
                  <a:gd name="connsiteY1" fmla="*/ 76200 h 577012"/>
                  <a:gd name="connsiteX2" fmla="*/ 492464 w 681040"/>
                  <a:gd name="connsiteY2" fmla="*/ 61716 h 577012"/>
                  <a:gd name="connsiteX3" fmla="*/ 481012 w 681040"/>
                  <a:gd name="connsiteY3" fmla="*/ 176212 h 577012"/>
                  <a:gd name="connsiteX4" fmla="*/ 528640 w 681040"/>
                  <a:gd name="connsiteY4" fmla="*/ 176212 h 577012"/>
                  <a:gd name="connsiteX5" fmla="*/ 561976 w 681040"/>
                  <a:gd name="connsiteY5" fmla="*/ 204788 h 577012"/>
                  <a:gd name="connsiteX6" fmla="*/ 614364 w 681040"/>
                  <a:gd name="connsiteY6" fmla="*/ 190500 h 577012"/>
                  <a:gd name="connsiteX7" fmla="*/ 681040 w 681040"/>
                  <a:gd name="connsiteY7" fmla="*/ 266700 h 577012"/>
                  <a:gd name="connsiteX8" fmla="*/ 647700 w 681040"/>
                  <a:gd name="connsiteY8" fmla="*/ 323848 h 577012"/>
                  <a:gd name="connsiteX9" fmla="*/ 642836 w 681040"/>
                  <a:gd name="connsiteY9" fmla="*/ 404102 h 577012"/>
                  <a:gd name="connsiteX10" fmla="*/ 561976 w 681040"/>
                  <a:gd name="connsiteY10" fmla="*/ 438148 h 577012"/>
                  <a:gd name="connsiteX11" fmla="*/ 438152 w 681040"/>
                  <a:gd name="connsiteY11" fmla="*/ 438148 h 577012"/>
                  <a:gd name="connsiteX12" fmla="*/ 328612 w 681040"/>
                  <a:gd name="connsiteY12" fmla="*/ 404812 h 577012"/>
                  <a:gd name="connsiteX13" fmla="*/ 309564 w 681040"/>
                  <a:gd name="connsiteY13" fmla="*/ 452436 h 577012"/>
                  <a:gd name="connsiteX14" fmla="*/ 204788 w 681040"/>
                  <a:gd name="connsiteY14" fmla="*/ 481012 h 577012"/>
                  <a:gd name="connsiteX15" fmla="*/ 179424 w 681040"/>
                  <a:gd name="connsiteY15" fmla="*/ 540192 h 577012"/>
                  <a:gd name="connsiteX16" fmla="*/ 159544 w 681040"/>
                  <a:gd name="connsiteY16" fmla="*/ 531018 h 577012"/>
                  <a:gd name="connsiteX17" fmla="*/ 78580 w 681040"/>
                  <a:gd name="connsiteY17" fmla="*/ 569118 h 577012"/>
                  <a:gd name="connsiteX18" fmla="*/ 70124 w 681040"/>
                  <a:gd name="connsiteY18" fmla="*/ 577012 h 577012"/>
                  <a:gd name="connsiteX19" fmla="*/ 0 w 681040"/>
                  <a:gd name="connsiteY19" fmla="*/ 509588 h 577012"/>
                  <a:gd name="connsiteX20" fmla="*/ 4764 w 681040"/>
                  <a:gd name="connsiteY20" fmla="*/ 419100 h 577012"/>
                  <a:gd name="connsiteX21" fmla="*/ 209552 w 681040"/>
                  <a:gd name="connsiteY21" fmla="*/ 180974 h 577012"/>
                  <a:gd name="connsiteX22" fmla="*/ 200024 w 681040"/>
                  <a:gd name="connsiteY22" fmla="*/ 138112 h 577012"/>
                  <a:gd name="connsiteX23" fmla="*/ 290512 w 681040"/>
                  <a:gd name="connsiteY23" fmla="*/ 95248 h 577012"/>
                  <a:gd name="connsiteX24" fmla="*/ 342900 w 681040"/>
                  <a:gd name="connsiteY24" fmla="*/ 0 h 577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81040" h="577012">
                    <a:moveTo>
                      <a:pt x="342900" y="0"/>
                    </a:moveTo>
                    <a:lnTo>
                      <a:pt x="438152" y="76200"/>
                    </a:lnTo>
                    <a:lnTo>
                      <a:pt x="492464" y="61716"/>
                    </a:lnTo>
                    <a:lnTo>
                      <a:pt x="481012" y="176212"/>
                    </a:lnTo>
                    <a:lnTo>
                      <a:pt x="528640" y="176212"/>
                    </a:lnTo>
                    <a:lnTo>
                      <a:pt x="561976" y="204788"/>
                    </a:lnTo>
                    <a:lnTo>
                      <a:pt x="614364" y="190500"/>
                    </a:lnTo>
                    <a:lnTo>
                      <a:pt x="681040" y="266700"/>
                    </a:lnTo>
                    <a:lnTo>
                      <a:pt x="647700" y="323848"/>
                    </a:lnTo>
                    <a:lnTo>
                      <a:pt x="642836" y="404102"/>
                    </a:lnTo>
                    <a:lnTo>
                      <a:pt x="561976" y="438148"/>
                    </a:lnTo>
                    <a:lnTo>
                      <a:pt x="438152" y="438148"/>
                    </a:lnTo>
                    <a:lnTo>
                      <a:pt x="328612" y="404812"/>
                    </a:lnTo>
                    <a:lnTo>
                      <a:pt x="309564" y="452436"/>
                    </a:lnTo>
                    <a:lnTo>
                      <a:pt x="204788" y="481012"/>
                    </a:lnTo>
                    <a:lnTo>
                      <a:pt x="179424" y="540192"/>
                    </a:lnTo>
                    <a:lnTo>
                      <a:pt x="159544" y="531018"/>
                    </a:lnTo>
                    <a:lnTo>
                      <a:pt x="78580" y="569118"/>
                    </a:lnTo>
                    <a:lnTo>
                      <a:pt x="70124" y="577012"/>
                    </a:lnTo>
                    <a:lnTo>
                      <a:pt x="0" y="509588"/>
                    </a:lnTo>
                    <a:lnTo>
                      <a:pt x="4764" y="419100"/>
                    </a:lnTo>
                    <a:lnTo>
                      <a:pt x="209552" y="180974"/>
                    </a:lnTo>
                    <a:lnTo>
                      <a:pt x="200024" y="138112"/>
                    </a:lnTo>
                    <a:lnTo>
                      <a:pt x="290512" y="95248"/>
                    </a:lnTo>
                    <a:lnTo>
                      <a:pt x="3429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2683F169-8B3D-4534-A801-BB0F0A0C05D1}"/>
                  </a:ext>
                </a:extLst>
              </p:cNvPr>
              <p:cNvSpPr/>
              <p:nvPr/>
            </p:nvSpPr>
            <p:spPr>
              <a:xfrm>
                <a:off x="36356924" y="25747304"/>
                <a:ext cx="276228" cy="363668"/>
              </a:xfrm>
              <a:custGeom>
                <a:avLst/>
                <a:gdLst>
                  <a:gd name="connsiteX0" fmla="*/ 174552 w 276228"/>
                  <a:gd name="connsiteY0" fmla="*/ 0 h 363668"/>
                  <a:gd name="connsiteX1" fmla="*/ 276228 w 276228"/>
                  <a:gd name="connsiteY1" fmla="*/ 55920 h 363668"/>
                  <a:gd name="connsiteX2" fmla="*/ 261940 w 276228"/>
                  <a:gd name="connsiteY2" fmla="*/ 184508 h 363668"/>
                  <a:gd name="connsiteX3" fmla="*/ 204788 w 276228"/>
                  <a:gd name="connsiteY3" fmla="*/ 208320 h 363668"/>
                  <a:gd name="connsiteX4" fmla="*/ 200028 w 276228"/>
                  <a:gd name="connsiteY4" fmla="*/ 284520 h 363668"/>
                  <a:gd name="connsiteX5" fmla="*/ 95252 w 276228"/>
                  <a:gd name="connsiteY5" fmla="*/ 322620 h 363668"/>
                  <a:gd name="connsiteX6" fmla="*/ 42232 w 276228"/>
                  <a:gd name="connsiteY6" fmla="*/ 363668 h 363668"/>
                  <a:gd name="connsiteX7" fmla="*/ 0 w 276228"/>
                  <a:gd name="connsiteY7" fmla="*/ 268646 h 363668"/>
                  <a:gd name="connsiteX8" fmla="*/ 57152 w 276228"/>
                  <a:gd name="connsiteY8" fmla="*/ 147996 h 363668"/>
                  <a:gd name="connsiteX9" fmla="*/ 19052 w 276228"/>
                  <a:gd name="connsiteY9" fmla="*/ 116246 h 363668"/>
                  <a:gd name="connsiteX10" fmla="*/ 1352 w 276228"/>
                  <a:gd name="connsiteY10" fmla="*/ 117050 h 363668"/>
                  <a:gd name="connsiteX11" fmla="*/ 33340 w 276228"/>
                  <a:gd name="connsiteY11" fmla="*/ 8296 h 363668"/>
                  <a:gd name="connsiteX12" fmla="*/ 176212 w 276228"/>
                  <a:gd name="connsiteY12" fmla="*/ 8296 h 363668"/>
                  <a:gd name="connsiteX13" fmla="*/ 174552 w 276228"/>
                  <a:gd name="connsiteY13" fmla="*/ 0 h 363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76228" h="363668">
                    <a:moveTo>
                      <a:pt x="174552" y="0"/>
                    </a:moveTo>
                    <a:lnTo>
                      <a:pt x="276228" y="55920"/>
                    </a:lnTo>
                    <a:lnTo>
                      <a:pt x="261940" y="184508"/>
                    </a:lnTo>
                    <a:lnTo>
                      <a:pt x="204788" y="208320"/>
                    </a:lnTo>
                    <a:lnTo>
                      <a:pt x="200028" y="284520"/>
                    </a:lnTo>
                    <a:lnTo>
                      <a:pt x="95252" y="322620"/>
                    </a:lnTo>
                    <a:lnTo>
                      <a:pt x="42232" y="363668"/>
                    </a:lnTo>
                    <a:lnTo>
                      <a:pt x="0" y="268646"/>
                    </a:lnTo>
                    <a:lnTo>
                      <a:pt x="57152" y="147996"/>
                    </a:lnTo>
                    <a:lnTo>
                      <a:pt x="19052" y="116246"/>
                    </a:lnTo>
                    <a:lnTo>
                      <a:pt x="1352" y="117050"/>
                    </a:lnTo>
                    <a:lnTo>
                      <a:pt x="33340" y="8296"/>
                    </a:lnTo>
                    <a:lnTo>
                      <a:pt x="176212" y="8296"/>
                    </a:lnTo>
                    <a:lnTo>
                      <a:pt x="17455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2CAA2CB9-8CFA-45B8-BD8A-010FFB1C5F5B}"/>
                  </a:ext>
                </a:extLst>
              </p:cNvPr>
              <p:cNvSpPr/>
              <p:nvPr/>
            </p:nvSpPr>
            <p:spPr>
              <a:xfrm>
                <a:off x="36534440" y="26863676"/>
                <a:ext cx="752192" cy="730244"/>
              </a:xfrm>
              <a:custGeom>
                <a:avLst/>
                <a:gdLst>
                  <a:gd name="connsiteX0" fmla="*/ 533684 w 752192"/>
                  <a:gd name="connsiteY0" fmla="*/ 0 h 730244"/>
                  <a:gd name="connsiteX1" fmla="*/ 582900 w 752192"/>
                  <a:gd name="connsiteY1" fmla="*/ 0 h 730244"/>
                  <a:gd name="connsiteX2" fmla="*/ 636084 w 752192"/>
                  <a:gd name="connsiteY2" fmla="*/ 21274 h 730244"/>
                  <a:gd name="connsiteX3" fmla="*/ 628936 w 752192"/>
                  <a:gd name="connsiteY3" fmla="*/ 34924 h 730244"/>
                  <a:gd name="connsiteX4" fmla="*/ 638460 w 752192"/>
                  <a:gd name="connsiteY4" fmla="*/ 142874 h 730244"/>
                  <a:gd name="connsiteX5" fmla="*/ 701960 w 752192"/>
                  <a:gd name="connsiteY5" fmla="*/ 228600 h 730244"/>
                  <a:gd name="connsiteX6" fmla="*/ 706640 w 752192"/>
                  <a:gd name="connsiteY6" fmla="*/ 218656 h 730244"/>
                  <a:gd name="connsiteX7" fmla="*/ 740060 w 752192"/>
                  <a:gd name="connsiteY7" fmla="*/ 390524 h 730244"/>
                  <a:gd name="connsiteX8" fmla="*/ 752192 w 752192"/>
                  <a:gd name="connsiteY8" fmla="*/ 387330 h 730244"/>
                  <a:gd name="connsiteX9" fmla="*/ 751172 w 752192"/>
                  <a:gd name="connsiteY9" fmla="*/ 401636 h 730244"/>
                  <a:gd name="connsiteX10" fmla="*/ 751172 w 752192"/>
                  <a:gd name="connsiteY10" fmla="*/ 463548 h 730244"/>
                  <a:gd name="connsiteX11" fmla="*/ 741096 w 752192"/>
                  <a:gd name="connsiteY11" fmla="*/ 544148 h 730244"/>
                  <a:gd name="connsiteX12" fmla="*/ 686084 w 752192"/>
                  <a:gd name="connsiteY12" fmla="*/ 514348 h 730244"/>
                  <a:gd name="connsiteX13" fmla="*/ 289208 w 752192"/>
                  <a:gd name="connsiteY13" fmla="*/ 473074 h 730244"/>
                  <a:gd name="connsiteX14" fmla="*/ 247936 w 752192"/>
                  <a:gd name="connsiteY14" fmla="*/ 536574 h 730244"/>
                  <a:gd name="connsiteX15" fmla="*/ 165384 w 752192"/>
                  <a:gd name="connsiteY15" fmla="*/ 542924 h 730244"/>
                  <a:gd name="connsiteX16" fmla="*/ 298736 w 752192"/>
                  <a:gd name="connsiteY16" fmla="*/ 641348 h 730244"/>
                  <a:gd name="connsiteX17" fmla="*/ 299228 w 752192"/>
                  <a:gd name="connsiteY17" fmla="*/ 656548 h 730244"/>
                  <a:gd name="connsiteX18" fmla="*/ 295560 w 752192"/>
                  <a:gd name="connsiteY18" fmla="*/ 654048 h 730244"/>
                  <a:gd name="connsiteX19" fmla="*/ 181260 w 752192"/>
                  <a:gd name="connsiteY19" fmla="*/ 666748 h 730244"/>
                  <a:gd name="connsiteX20" fmla="*/ 135692 w 752192"/>
                  <a:gd name="connsiteY20" fmla="*/ 730244 h 730244"/>
                  <a:gd name="connsiteX21" fmla="*/ 3460 w 752192"/>
                  <a:gd name="connsiteY21" fmla="*/ 517524 h 730244"/>
                  <a:gd name="connsiteX22" fmla="*/ 0 w 752192"/>
                  <a:gd name="connsiteY22" fmla="*/ 520600 h 730244"/>
                  <a:gd name="connsiteX23" fmla="*/ 12984 w 752192"/>
                  <a:gd name="connsiteY23" fmla="*/ 411162 h 730244"/>
                  <a:gd name="connsiteX24" fmla="*/ 151096 w 752192"/>
                  <a:gd name="connsiteY24" fmla="*/ 225424 h 730244"/>
                  <a:gd name="connsiteX25" fmla="*/ 155860 w 752192"/>
                  <a:gd name="connsiteY25" fmla="*/ 125412 h 730244"/>
                  <a:gd name="connsiteX26" fmla="*/ 227296 w 752192"/>
                  <a:gd name="connsiteY26" fmla="*/ 34924 h 730244"/>
                  <a:gd name="connsiteX27" fmla="*/ 360192 w 752192"/>
                  <a:gd name="connsiteY27" fmla="*/ 37946 h 730244"/>
                  <a:gd name="connsiteX28" fmla="*/ 400336 w 752192"/>
                  <a:gd name="connsiteY28" fmla="*/ 82548 h 730244"/>
                  <a:gd name="connsiteX29" fmla="*/ 476536 w 752192"/>
                  <a:gd name="connsiteY29" fmla="*/ 92074 h 730244"/>
                  <a:gd name="connsiteX30" fmla="*/ 533684 w 752192"/>
                  <a:gd name="connsiteY30" fmla="*/ 0 h 730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752192" h="730244">
                    <a:moveTo>
                      <a:pt x="533684" y="0"/>
                    </a:moveTo>
                    <a:lnTo>
                      <a:pt x="582900" y="0"/>
                    </a:lnTo>
                    <a:lnTo>
                      <a:pt x="636084" y="21274"/>
                    </a:lnTo>
                    <a:lnTo>
                      <a:pt x="628936" y="34924"/>
                    </a:lnTo>
                    <a:lnTo>
                      <a:pt x="638460" y="142874"/>
                    </a:lnTo>
                    <a:lnTo>
                      <a:pt x="701960" y="228600"/>
                    </a:lnTo>
                    <a:lnTo>
                      <a:pt x="706640" y="218656"/>
                    </a:lnTo>
                    <a:lnTo>
                      <a:pt x="740060" y="390524"/>
                    </a:lnTo>
                    <a:lnTo>
                      <a:pt x="752192" y="387330"/>
                    </a:lnTo>
                    <a:lnTo>
                      <a:pt x="751172" y="401636"/>
                    </a:lnTo>
                    <a:lnTo>
                      <a:pt x="751172" y="463548"/>
                    </a:lnTo>
                    <a:lnTo>
                      <a:pt x="741096" y="544148"/>
                    </a:lnTo>
                    <a:lnTo>
                      <a:pt x="686084" y="514348"/>
                    </a:lnTo>
                    <a:lnTo>
                      <a:pt x="289208" y="473074"/>
                    </a:lnTo>
                    <a:lnTo>
                      <a:pt x="247936" y="536574"/>
                    </a:lnTo>
                    <a:lnTo>
                      <a:pt x="165384" y="542924"/>
                    </a:lnTo>
                    <a:lnTo>
                      <a:pt x="298736" y="641348"/>
                    </a:lnTo>
                    <a:lnTo>
                      <a:pt x="299228" y="656548"/>
                    </a:lnTo>
                    <a:lnTo>
                      <a:pt x="295560" y="654048"/>
                    </a:lnTo>
                    <a:lnTo>
                      <a:pt x="181260" y="666748"/>
                    </a:lnTo>
                    <a:lnTo>
                      <a:pt x="135692" y="730244"/>
                    </a:lnTo>
                    <a:lnTo>
                      <a:pt x="3460" y="517524"/>
                    </a:lnTo>
                    <a:lnTo>
                      <a:pt x="0" y="520600"/>
                    </a:lnTo>
                    <a:lnTo>
                      <a:pt x="12984" y="411162"/>
                    </a:lnTo>
                    <a:lnTo>
                      <a:pt x="151096" y="225424"/>
                    </a:lnTo>
                    <a:lnTo>
                      <a:pt x="155860" y="125412"/>
                    </a:lnTo>
                    <a:lnTo>
                      <a:pt x="227296" y="34924"/>
                    </a:lnTo>
                    <a:lnTo>
                      <a:pt x="360192" y="37946"/>
                    </a:lnTo>
                    <a:lnTo>
                      <a:pt x="400336" y="82548"/>
                    </a:lnTo>
                    <a:lnTo>
                      <a:pt x="476536" y="92074"/>
                    </a:lnTo>
                    <a:lnTo>
                      <a:pt x="53368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2A279954-E1FF-459B-9969-993F41093B6F}"/>
                  </a:ext>
                </a:extLst>
              </p:cNvPr>
              <p:cNvSpPr/>
              <p:nvPr/>
            </p:nvSpPr>
            <p:spPr>
              <a:xfrm>
                <a:off x="36391848" y="25179338"/>
                <a:ext cx="1027508" cy="1266476"/>
              </a:xfrm>
              <a:custGeom>
                <a:avLst/>
                <a:gdLst>
                  <a:gd name="connsiteX0" fmla="*/ 869952 w 1027508"/>
                  <a:gd name="connsiteY0" fmla="*/ 0 h 1266476"/>
                  <a:gd name="connsiteX1" fmla="*/ 941392 w 1027508"/>
                  <a:gd name="connsiteY1" fmla="*/ 0 h 1266476"/>
                  <a:gd name="connsiteX2" fmla="*/ 1027508 w 1027508"/>
                  <a:gd name="connsiteY2" fmla="*/ 76330 h 1266476"/>
                  <a:gd name="connsiteX3" fmla="*/ 1014732 w 1027508"/>
                  <a:gd name="connsiteY3" fmla="*/ 96202 h 1266476"/>
                  <a:gd name="connsiteX4" fmla="*/ 999676 w 1027508"/>
                  <a:gd name="connsiteY4" fmla="*/ 449988 h 1266476"/>
                  <a:gd name="connsiteX5" fmla="*/ 860428 w 1027508"/>
                  <a:gd name="connsiteY5" fmla="*/ 477838 h 1266476"/>
                  <a:gd name="connsiteX6" fmla="*/ 815976 w 1027508"/>
                  <a:gd name="connsiteY6" fmla="*/ 585786 h 1266476"/>
                  <a:gd name="connsiteX7" fmla="*/ 669928 w 1027508"/>
                  <a:gd name="connsiteY7" fmla="*/ 646112 h 1266476"/>
                  <a:gd name="connsiteX8" fmla="*/ 679452 w 1027508"/>
                  <a:gd name="connsiteY8" fmla="*/ 677862 h 1266476"/>
                  <a:gd name="connsiteX9" fmla="*/ 749304 w 1027508"/>
                  <a:gd name="connsiteY9" fmla="*/ 757238 h 1266476"/>
                  <a:gd name="connsiteX10" fmla="*/ 742952 w 1027508"/>
                  <a:gd name="connsiteY10" fmla="*/ 858838 h 1266476"/>
                  <a:gd name="connsiteX11" fmla="*/ 684840 w 1027508"/>
                  <a:gd name="connsiteY11" fmla="*/ 896736 h 1266476"/>
                  <a:gd name="connsiteX12" fmla="*/ 647704 w 1027508"/>
                  <a:gd name="connsiteY12" fmla="*/ 900112 h 1266476"/>
                  <a:gd name="connsiteX13" fmla="*/ 612776 w 1027508"/>
                  <a:gd name="connsiteY13" fmla="*/ 998538 h 1266476"/>
                  <a:gd name="connsiteX14" fmla="*/ 614872 w 1027508"/>
                  <a:gd name="connsiteY14" fmla="*/ 1004402 h 1266476"/>
                  <a:gd name="connsiteX15" fmla="*/ 565152 w 1027508"/>
                  <a:gd name="connsiteY15" fmla="*/ 995362 h 1266476"/>
                  <a:gd name="connsiteX16" fmla="*/ 527052 w 1027508"/>
                  <a:gd name="connsiteY16" fmla="*/ 1057274 h 1266476"/>
                  <a:gd name="connsiteX17" fmla="*/ 522288 w 1027508"/>
                  <a:gd name="connsiteY17" fmla="*/ 1147762 h 1266476"/>
                  <a:gd name="connsiteX18" fmla="*/ 474664 w 1027508"/>
                  <a:gd name="connsiteY18" fmla="*/ 1262062 h 1266476"/>
                  <a:gd name="connsiteX19" fmla="*/ 284164 w 1027508"/>
                  <a:gd name="connsiteY19" fmla="*/ 1257300 h 1266476"/>
                  <a:gd name="connsiteX20" fmla="*/ 160340 w 1027508"/>
                  <a:gd name="connsiteY20" fmla="*/ 1223962 h 1266476"/>
                  <a:gd name="connsiteX21" fmla="*/ 114792 w 1027508"/>
                  <a:gd name="connsiteY21" fmla="*/ 1266476 h 1266476"/>
                  <a:gd name="connsiteX22" fmla="*/ 9528 w 1027508"/>
                  <a:gd name="connsiteY22" fmla="*/ 1169986 h 1266476"/>
                  <a:gd name="connsiteX23" fmla="*/ 6352 w 1027508"/>
                  <a:gd name="connsiteY23" fmla="*/ 1100138 h 1266476"/>
                  <a:gd name="connsiteX24" fmla="*/ 0 w 1027508"/>
                  <a:gd name="connsiteY24" fmla="*/ 1068386 h 1266476"/>
                  <a:gd name="connsiteX25" fmla="*/ 6352 w 1027508"/>
                  <a:gd name="connsiteY25" fmla="*/ 1011238 h 1266476"/>
                  <a:gd name="connsiteX26" fmla="*/ 15876 w 1027508"/>
                  <a:gd name="connsiteY26" fmla="*/ 950912 h 1266476"/>
                  <a:gd name="connsiteX27" fmla="*/ 7308 w 1027508"/>
                  <a:gd name="connsiteY27" fmla="*/ 931634 h 1266476"/>
                  <a:gd name="connsiteX28" fmla="*/ 60328 w 1027508"/>
                  <a:gd name="connsiteY28" fmla="*/ 890586 h 1266476"/>
                  <a:gd name="connsiteX29" fmla="*/ 165104 w 1027508"/>
                  <a:gd name="connsiteY29" fmla="*/ 852486 h 1266476"/>
                  <a:gd name="connsiteX30" fmla="*/ 169864 w 1027508"/>
                  <a:gd name="connsiteY30" fmla="*/ 776286 h 1266476"/>
                  <a:gd name="connsiteX31" fmla="*/ 227016 w 1027508"/>
                  <a:gd name="connsiteY31" fmla="*/ 752474 h 1266476"/>
                  <a:gd name="connsiteX32" fmla="*/ 241304 w 1027508"/>
                  <a:gd name="connsiteY32" fmla="*/ 623886 h 1266476"/>
                  <a:gd name="connsiteX33" fmla="*/ 139628 w 1027508"/>
                  <a:gd name="connsiteY33" fmla="*/ 567966 h 1266476"/>
                  <a:gd name="connsiteX34" fmla="*/ 122240 w 1027508"/>
                  <a:gd name="connsiteY34" fmla="*/ 481012 h 1266476"/>
                  <a:gd name="connsiteX35" fmla="*/ 141724 w 1027508"/>
                  <a:gd name="connsiteY35" fmla="*/ 448542 h 1266476"/>
                  <a:gd name="connsiteX36" fmla="*/ 146052 w 1027508"/>
                  <a:gd name="connsiteY36" fmla="*/ 457200 h 1266476"/>
                  <a:gd name="connsiteX37" fmla="*/ 184152 w 1027508"/>
                  <a:gd name="connsiteY37" fmla="*/ 461962 h 1266476"/>
                  <a:gd name="connsiteX38" fmla="*/ 187956 w 1027508"/>
                  <a:gd name="connsiteY38" fmla="*/ 439134 h 1266476"/>
                  <a:gd name="connsiteX39" fmla="*/ 260352 w 1027508"/>
                  <a:gd name="connsiteY39" fmla="*/ 552450 h 1266476"/>
                  <a:gd name="connsiteX40" fmla="*/ 350840 w 1027508"/>
                  <a:gd name="connsiteY40" fmla="*/ 500062 h 1266476"/>
                  <a:gd name="connsiteX41" fmla="*/ 474664 w 1027508"/>
                  <a:gd name="connsiteY41" fmla="*/ 490538 h 1266476"/>
                  <a:gd name="connsiteX42" fmla="*/ 517528 w 1027508"/>
                  <a:gd name="connsiteY42" fmla="*/ 457200 h 1266476"/>
                  <a:gd name="connsiteX43" fmla="*/ 498476 w 1027508"/>
                  <a:gd name="connsiteY43" fmla="*/ 395286 h 1266476"/>
                  <a:gd name="connsiteX44" fmla="*/ 441328 w 1027508"/>
                  <a:gd name="connsiteY44" fmla="*/ 271462 h 1266476"/>
                  <a:gd name="connsiteX45" fmla="*/ 446716 w 1027508"/>
                  <a:gd name="connsiteY45" fmla="*/ 155602 h 1266476"/>
                  <a:gd name="connsiteX46" fmla="*/ 588964 w 1027508"/>
                  <a:gd name="connsiteY46" fmla="*/ 161926 h 1266476"/>
                  <a:gd name="connsiteX47" fmla="*/ 612776 w 1027508"/>
                  <a:gd name="connsiteY47" fmla="*/ 104774 h 1266476"/>
                  <a:gd name="connsiteX48" fmla="*/ 703264 w 1027508"/>
                  <a:gd name="connsiteY48" fmla="*/ 76200 h 1266476"/>
                  <a:gd name="connsiteX49" fmla="*/ 719316 w 1027508"/>
                  <a:gd name="connsiteY49" fmla="*/ 34060 h 1266476"/>
                  <a:gd name="connsiteX50" fmla="*/ 788992 w 1027508"/>
                  <a:gd name="connsiteY50" fmla="*/ 66674 h 1266476"/>
                  <a:gd name="connsiteX51" fmla="*/ 869952 w 1027508"/>
                  <a:gd name="connsiteY51" fmla="*/ 0 h 1266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027508" h="1266476">
                    <a:moveTo>
                      <a:pt x="869952" y="0"/>
                    </a:moveTo>
                    <a:lnTo>
                      <a:pt x="941392" y="0"/>
                    </a:lnTo>
                    <a:lnTo>
                      <a:pt x="1027508" y="76330"/>
                    </a:lnTo>
                    <a:lnTo>
                      <a:pt x="1014732" y="96202"/>
                    </a:lnTo>
                    <a:lnTo>
                      <a:pt x="999676" y="449988"/>
                    </a:lnTo>
                    <a:lnTo>
                      <a:pt x="860428" y="477838"/>
                    </a:lnTo>
                    <a:lnTo>
                      <a:pt x="815976" y="585786"/>
                    </a:lnTo>
                    <a:lnTo>
                      <a:pt x="669928" y="646112"/>
                    </a:lnTo>
                    <a:lnTo>
                      <a:pt x="679452" y="677862"/>
                    </a:lnTo>
                    <a:lnTo>
                      <a:pt x="749304" y="757238"/>
                    </a:lnTo>
                    <a:lnTo>
                      <a:pt x="742952" y="858838"/>
                    </a:lnTo>
                    <a:lnTo>
                      <a:pt x="684840" y="896736"/>
                    </a:lnTo>
                    <a:lnTo>
                      <a:pt x="647704" y="900112"/>
                    </a:lnTo>
                    <a:lnTo>
                      <a:pt x="612776" y="998538"/>
                    </a:lnTo>
                    <a:lnTo>
                      <a:pt x="614872" y="1004402"/>
                    </a:lnTo>
                    <a:lnTo>
                      <a:pt x="565152" y="995362"/>
                    </a:lnTo>
                    <a:lnTo>
                      <a:pt x="527052" y="1057274"/>
                    </a:lnTo>
                    <a:lnTo>
                      <a:pt x="522288" y="1147762"/>
                    </a:lnTo>
                    <a:lnTo>
                      <a:pt x="474664" y="1262062"/>
                    </a:lnTo>
                    <a:lnTo>
                      <a:pt x="284164" y="1257300"/>
                    </a:lnTo>
                    <a:lnTo>
                      <a:pt x="160340" y="1223962"/>
                    </a:lnTo>
                    <a:lnTo>
                      <a:pt x="114792" y="1266476"/>
                    </a:lnTo>
                    <a:lnTo>
                      <a:pt x="9528" y="1169986"/>
                    </a:lnTo>
                    <a:lnTo>
                      <a:pt x="6352" y="1100138"/>
                    </a:lnTo>
                    <a:lnTo>
                      <a:pt x="0" y="1068386"/>
                    </a:lnTo>
                    <a:lnTo>
                      <a:pt x="6352" y="1011238"/>
                    </a:lnTo>
                    <a:lnTo>
                      <a:pt x="15876" y="950912"/>
                    </a:lnTo>
                    <a:lnTo>
                      <a:pt x="7308" y="931634"/>
                    </a:lnTo>
                    <a:lnTo>
                      <a:pt x="60328" y="890586"/>
                    </a:lnTo>
                    <a:lnTo>
                      <a:pt x="165104" y="852486"/>
                    </a:lnTo>
                    <a:lnTo>
                      <a:pt x="169864" y="776286"/>
                    </a:lnTo>
                    <a:lnTo>
                      <a:pt x="227016" y="752474"/>
                    </a:lnTo>
                    <a:lnTo>
                      <a:pt x="241304" y="623886"/>
                    </a:lnTo>
                    <a:lnTo>
                      <a:pt x="139628" y="567966"/>
                    </a:lnTo>
                    <a:lnTo>
                      <a:pt x="122240" y="481012"/>
                    </a:lnTo>
                    <a:lnTo>
                      <a:pt x="141724" y="448542"/>
                    </a:lnTo>
                    <a:lnTo>
                      <a:pt x="146052" y="457200"/>
                    </a:lnTo>
                    <a:lnTo>
                      <a:pt x="184152" y="461962"/>
                    </a:lnTo>
                    <a:lnTo>
                      <a:pt x="187956" y="439134"/>
                    </a:lnTo>
                    <a:lnTo>
                      <a:pt x="260352" y="552450"/>
                    </a:lnTo>
                    <a:lnTo>
                      <a:pt x="350840" y="500062"/>
                    </a:lnTo>
                    <a:lnTo>
                      <a:pt x="474664" y="490538"/>
                    </a:lnTo>
                    <a:lnTo>
                      <a:pt x="517528" y="457200"/>
                    </a:lnTo>
                    <a:lnTo>
                      <a:pt x="498476" y="395286"/>
                    </a:lnTo>
                    <a:lnTo>
                      <a:pt x="441328" y="271462"/>
                    </a:lnTo>
                    <a:lnTo>
                      <a:pt x="446716" y="155602"/>
                    </a:lnTo>
                    <a:lnTo>
                      <a:pt x="588964" y="161926"/>
                    </a:lnTo>
                    <a:lnTo>
                      <a:pt x="612776" y="104774"/>
                    </a:lnTo>
                    <a:lnTo>
                      <a:pt x="703264" y="76200"/>
                    </a:lnTo>
                    <a:lnTo>
                      <a:pt x="719316" y="34060"/>
                    </a:lnTo>
                    <a:lnTo>
                      <a:pt x="788992" y="66674"/>
                    </a:lnTo>
                    <a:lnTo>
                      <a:pt x="86995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フリーフォーム: 図形 790">
                <a:extLst>
                  <a:ext uri="{FF2B5EF4-FFF2-40B4-BE49-F238E27FC236}">
                    <a16:creationId xmlns:a16="http://schemas.microsoft.com/office/drawing/2014/main" id="{4525E336-1C73-419E-9B5B-67795E31F482}"/>
                  </a:ext>
                </a:extLst>
              </p:cNvPr>
              <p:cNvSpPr/>
              <p:nvPr/>
            </p:nvSpPr>
            <p:spPr>
              <a:xfrm>
                <a:off x="36506640" y="26174700"/>
                <a:ext cx="545608" cy="726922"/>
              </a:xfrm>
              <a:custGeom>
                <a:avLst/>
                <a:gdLst>
                  <a:gd name="connsiteX0" fmla="*/ 450360 w 545608"/>
                  <a:gd name="connsiteY0" fmla="*/ 0 h 726922"/>
                  <a:gd name="connsiteX1" fmla="*/ 500080 w 545608"/>
                  <a:gd name="connsiteY1" fmla="*/ 9040 h 726922"/>
                  <a:gd name="connsiteX2" fmla="*/ 545608 w 545608"/>
                  <a:gd name="connsiteY2" fmla="*/ 136524 h 726922"/>
                  <a:gd name="connsiteX3" fmla="*/ 545608 w 545608"/>
                  <a:gd name="connsiteY3" fmla="*/ 196850 h 726922"/>
                  <a:gd name="connsiteX4" fmla="*/ 517036 w 545608"/>
                  <a:gd name="connsiteY4" fmla="*/ 295276 h 726922"/>
                  <a:gd name="connsiteX5" fmla="*/ 497984 w 545608"/>
                  <a:gd name="connsiteY5" fmla="*/ 584200 h 726922"/>
                  <a:gd name="connsiteX6" fmla="*/ 370984 w 545608"/>
                  <a:gd name="connsiteY6" fmla="*/ 708024 h 726922"/>
                  <a:gd name="connsiteX7" fmla="*/ 387992 w 545608"/>
                  <a:gd name="connsiteY7" fmla="*/ 726922 h 726922"/>
                  <a:gd name="connsiteX8" fmla="*/ 260752 w 545608"/>
                  <a:gd name="connsiteY8" fmla="*/ 724028 h 726922"/>
                  <a:gd name="connsiteX9" fmla="*/ 226524 w 545608"/>
                  <a:gd name="connsiteY9" fmla="*/ 661988 h 726922"/>
                  <a:gd name="connsiteX10" fmla="*/ 140800 w 545608"/>
                  <a:gd name="connsiteY10" fmla="*/ 652464 h 726922"/>
                  <a:gd name="connsiteX11" fmla="*/ 136036 w 545608"/>
                  <a:gd name="connsiteY11" fmla="*/ 604838 h 726922"/>
                  <a:gd name="connsiteX12" fmla="*/ 38808 w 545608"/>
                  <a:gd name="connsiteY12" fmla="*/ 511352 h 726922"/>
                  <a:gd name="connsiteX13" fmla="*/ 47136 w 545608"/>
                  <a:gd name="connsiteY13" fmla="*/ 314324 h 726922"/>
                  <a:gd name="connsiteX14" fmla="*/ 0 w 545608"/>
                  <a:gd name="connsiteY14" fmla="*/ 271114 h 726922"/>
                  <a:gd name="connsiteX15" fmla="*/ 45548 w 545608"/>
                  <a:gd name="connsiteY15" fmla="*/ 228600 h 726922"/>
                  <a:gd name="connsiteX16" fmla="*/ 169372 w 545608"/>
                  <a:gd name="connsiteY16" fmla="*/ 261938 h 726922"/>
                  <a:gd name="connsiteX17" fmla="*/ 359872 w 545608"/>
                  <a:gd name="connsiteY17" fmla="*/ 266700 h 726922"/>
                  <a:gd name="connsiteX18" fmla="*/ 407496 w 545608"/>
                  <a:gd name="connsiteY18" fmla="*/ 152400 h 726922"/>
                  <a:gd name="connsiteX19" fmla="*/ 412260 w 545608"/>
                  <a:gd name="connsiteY19" fmla="*/ 61912 h 726922"/>
                  <a:gd name="connsiteX20" fmla="*/ 450360 w 545608"/>
                  <a:gd name="connsiteY20" fmla="*/ 0 h 726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45608" h="726922">
                    <a:moveTo>
                      <a:pt x="450360" y="0"/>
                    </a:moveTo>
                    <a:lnTo>
                      <a:pt x="500080" y="9040"/>
                    </a:lnTo>
                    <a:lnTo>
                      <a:pt x="545608" y="136524"/>
                    </a:lnTo>
                    <a:lnTo>
                      <a:pt x="545608" y="196850"/>
                    </a:lnTo>
                    <a:lnTo>
                      <a:pt x="517036" y="295276"/>
                    </a:lnTo>
                    <a:lnTo>
                      <a:pt x="497984" y="584200"/>
                    </a:lnTo>
                    <a:lnTo>
                      <a:pt x="370984" y="708024"/>
                    </a:lnTo>
                    <a:lnTo>
                      <a:pt x="387992" y="726922"/>
                    </a:lnTo>
                    <a:lnTo>
                      <a:pt x="260752" y="724028"/>
                    </a:lnTo>
                    <a:lnTo>
                      <a:pt x="226524" y="661988"/>
                    </a:lnTo>
                    <a:lnTo>
                      <a:pt x="140800" y="652464"/>
                    </a:lnTo>
                    <a:lnTo>
                      <a:pt x="136036" y="604838"/>
                    </a:lnTo>
                    <a:lnTo>
                      <a:pt x="38808" y="511352"/>
                    </a:lnTo>
                    <a:lnTo>
                      <a:pt x="47136" y="314324"/>
                    </a:lnTo>
                    <a:lnTo>
                      <a:pt x="0" y="271114"/>
                    </a:lnTo>
                    <a:lnTo>
                      <a:pt x="45548" y="228600"/>
                    </a:lnTo>
                    <a:lnTo>
                      <a:pt x="169372" y="261938"/>
                    </a:lnTo>
                    <a:lnTo>
                      <a:pt x="359872" y="266700"/>
                    </a:lnTo>
                    <a:lnTo>
                      <a:pt x="407496" y="152400"/>
                    </a:lnTo>
                    <a:lnTo>
                      <a:pt x="412260" y="61912"/>
                    </a:lnTo>
                    <a:lnTo>
                      <a:pt x="45036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753F1B86-5D3B-48F2-9F47-8CD1C76EAFDE}"/>
                  </a:ext>
                </a:extLst>
              </p:cNvPr>
              <p:cNvSpPr/>
              <p:nvPr/>
            </p:nvSpPr>
            <p:spPr>
              <a:xfrm>
                <a:off x="36142612" y="26657300"/>
                <a:ext cx="319088" cy="588964"/>
              </a:xfrm>
              <a:custGeom>
                <a:avLst/>
                <a:gdLst>
                  <a:gd name="connsiteX0" fmla="*/ 182564 w 319088"/>
                  <a:gd name="connsiteY0" fmla="*/ 0 h 588964"/>
                  <a:gd name="connsiteX1" fmla="*/ 255588 w 319088"/>
                  <a:gd name="connsiteY1" fmla="*/ 28576 h 588964"/>
                  <a:gd name="connsiteX2" fmla="*/ 319088 w 319088"/>
                  <a:gd name="connsiteY2" fmla="*/ 53976 h 588964"/>
                  <a:gd name="connsiteX3" fmla="*/ 319088 w 319088"/>
                  <a:gd name="connsiteY3" fmla="*/ 136524 h 588964"/>
                  <a:gd name="connsiteX4" fmla="*/ 233364 w 319088"/>
                  <a:gd name="connsiteY4" fmla="*/ 155576 h 588964"/>
                  <a:gd name="connsiteX5" fmla="*/ 238124 w 319088"/>
                  <a:gd name="connsiteY5" fmla="*/ 407988 h 588964"/>
                  <a:gd name="connsiteX6" fmla="*/ 271464 w 319088"/>
                  <a:gd name="connsiteY6" fmla="*/ 431800 h 588964"/>
                  <a:gd name="connsiteX7" fmla="*/ 257176 w 319088"/>
                  <a:gd name="connsiteY7" fmla="*/ 522288 h 588964"/>
                  <a:gd name="connsiteX8" fmla="*/ 180976 w 319088"/>
                  <a:gd name="connsiteY8" fmla="*/ 550864 h 588964"/>
                  <a:gd name="connsiteX9" fmla="*/ 137388 w 319088"/>
                  <a:gd name="connsiteY9" fmla="*/ 579290 h 588964"/>
                  <a:gd name="connsiteX10" fmla="*/ 133352 w 319088"/>
                  <a:gd name="connsiteY10" fmla="*/ 574676 h 588964"/>
                  <a:gd name="connsiteX11" fmla="*/ 80964 w 319088"/>
                  <a:gd name="connsiteY11" fmla="*/ 588964 h 588964"/>
                  <a:gd name="connsiteX12" fmla="*/ 47628 w 319088"/>
                  <a:gd name="connsiteY12" fmla="*/ 560388 h 588964"/>
                  <a:gd name="connsiteX13" fmla="*/ 0 w 319088"/>
                  <a:gd name="connsiteY13" fmla="*/ 560388 h 588964"/>
                  <a:gd name="connsiteX14" fmla="*/ 11452 w 319088"/>
                  <a:gd name="connsiteY14" fmla="*/ 445892 h 588964"/>
                  <a:gd name="connsiteX15" fmla="*/ 28576 w 319088"/>
                  <a:gd name="connsiteY15" fmla="*/ 441324 h 588964"/>
                  <a:gd name="connsiteX16" fmla="*/ 100012 w 319088"/>
                  <a:gd name="connsiteY16" fmla="*/ 303212 h 588964"/>
                  <a:gd name="connsiteX17" fmla="*/ 114300 w 319088"/>
                  <a:gd name="connsiteY17" fmla="*/ 203200 h 588964"/>
                  <a:gd name="connsiteX18" fmla="*/ 157164 w 319088"/>
                  <a:gd name="connsiteY18" fmla="*/ 150812 h 588964"/>
                  <a:gd name="connsiteX19" fmla="*/ 125796 w 319088"/>
                  <a:gd name="connsiteY19" fmla="*/ 54300 h 588964"/>
                  <a:gd name="connsiteX20" fmla="*/ 182564 w 319088"/>
                  <a:gd name="connsiteY20" fmla="*/ 0 h 588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19088" h="588964">
                    <a:moveTo>
                      <a:pt x="182564" y="0"/>
                    </a:moveTo>
                    <a:lnTo>
                      <a:pt x="255588" y="28576"/>
                    </a:lnTo>
                    <a:lnTo>
                      <a:pt x="319088" y="53976"/>
                    </a:lnTo>
                    <a:lnTo>
                      <a:pt x="319088" y="136524"/>
                    </a:lnTo>
                    <a:lnTo>
                      <a:pt x="233364" y="155576"/>
                    </a:lnTo>
                    <a:cubicBezTo>
                      <a:pt x="234952" y="239712"/>
                      <a:pt x="236540" y="323850"/>
                      <a:pt x="238124" y="407988"/>
                    </a:cubicBezTo>
                    <a:lnTo>
                      <a:pt x="271464" y="431800"/>
                    </a:lnTo>
                    <a:lnTo>
                      <a:pt x="257176" y="522288"/>
                    </a:lnTo>
                    <a:lnTo>
                      <a:pt x="180976" y="550864"/>
                    </a:lnTo>
                    <a:lnTo>
                      <a:pt x="137388" y="579290"/>
                    </a:lnTo>
                    <a:lnTo>
                      <a:pt x="133352" y="574676"/>
                    </a:lnTo>
                    <a:lnTo>
                      <a:pt x="80964" y="588964"/>
                    </a:lnTo>
                    <a:lnTo>
                      <a:pt x="47628" y="560388"/>
                    </a:lnTo>
                    <a:lnTo>
                      <a:pt x="0" y="560388"/>
                    </a:lnTo>
                    <a:lnTo>
                      <a:pt x="11452" y="445892"/>
                    </a:lnTo>
                    <a:lnTo>
                      <a:pt x="28576" y="441324"/>
                    </a:lnTo>
                    <a:lnTo>
                      <a:pt x="100012" y="303212"/>
                    </a:lnTo>
                    <a:lnTo>
                      <a:pt x="114300" y="203200"/>
                    </a:lnTo>
                    <a:lnTo>
                      <a:pt x="157164" y="150812"/>
                    </a:lnTo>
                    <a:lnTo>
                      <a:pt x="125796" y="54300"/>
                    </a:lnTo>
                    <a:lnTo>
                      <a:pt x="18256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3" name="フリーフォーム: 図形 792">
                <a:extLst>
                  <a:ext uri="{FF2B5EF4-FFF2-40B4-BE49-F238E27FC236}">
                    <a16:creationId xmlns:a16="http://schemas.microsoft.com/office/drawing/2014/main" id="{6DA831A5-94A4-4B3F-83BA-3AA165AD6446}"/>
                  </a:ext>
                </a:extLst>
              </p:cNvPr>
              <p:cNvSpPr/>
              <p:nvPr/>
            </p:nvSpPr>
            <p:spPr>
              <a:xfrm>
                <a:off x="36375976" y="26686052"/>
                <a:ext cx="309032" cy="403048"/>
              </a:xfrm>
              <a:custGeom>
                <a:avLst/>
                <a:gdLst>
                  <a:gd name="connsiteX0" fmla="*/ 169472 w 309032"/>
                  <a:gd name="connsiteY0" fmla="*/ 0 h 403048"/>
                  <a:gd name="connsiteX1" fmla="*/ 266700 w 309032"/>
                  <a:gd name="connsiteY1" fmla="*/ 93486 h 403048"/>
                  <a:gd name="connsiteX2" fmla="*/ 271464 w 309032"/>
                  <a:gd name="connsiteY2" fmla="*/ 141112 h 403048"/>
                  <a:gd name="connsiteX3" fmla="*/ 309032 w 309032"/>
                  <a:gd name="connsiteY3" fmla="*/ 145286 h 403048"/>
                  <a:gd name="connsiteX4" fmla="*/ 300036 w 309032"/>
                  <a:gd name="connsiteY4" fmla="*/ 183972 h 403048"/>
                  <a:gd name="connsiteX5" fmla="*/ 242888 w 309032"/>
                  <a:gd name="connsiteY5" fmla="*/ 241124 h 403048"/>
                  <a:gd name="connsiteX6" fmla="*/ 180976 w 309032"/>
                  <a:gd name="connsiteY6" fmla="*/ 250648 h 403048"/>
                  <a:gd name="connsiteX7" fmla="*/ 171448 w 309032"/>
                  <a:gd name="connsiteY7" fmla="*/ 312560 h 403048"/>
                  <a:gd name="connsiteX8" fmla="*/ 95248 w 309032"/>
                  <a:gd name="connsiteY8" fmla="*/ 403048 h 403048"/>
                  <a:gd name="connsiteX9" fmla="*/ 38100 w 309032"/>
                  <a:gd name="connsiteY9" fmla="*/ 403048 h 403048"/>
                  <a:gd name="connsiteX10" fmla="*/ 4760 w 309032"/>
                  <a:gd name="connsiteY10" fmla="*/ 379236 h 403048"/>
                  <a:gd name="connsiteX11" fmla="*/ 0 w 309032"/>
                  <a:gd name="connsiteY11" fmla="*/ 126824 h 403048"/>
                  <a:gd name="connsiteX12" fmla="*/ 85724 w 309032"/>
                  <a:gd name="connsiteY12" fmla="*/ 107772 h 403048"/>
                  <a:gd name="connsiteX13" fmla="*/ 85724 w 309032"/>
                  <a:gd name="connsiteY13" fmla="*/ 25224 h 403048"/>
                  <a:gd name="connsiteX14" fmla="*/ 117472 w 309032"/>
                  <a:gd name="connsiteY14" fmla="*/ 37924 h 403048"/>
                  <a:gd name="connsiteX15" fmla="*/ 168272 w 309032"/>
                  <a:gd name="connsiteY15" fmla="*/ 28398 h 403048"/>
                  <a:gd name="connsiteX16" fmla="*/ 169472 w 309032"/>
                  <a:gd name="connsiteY16" fmla="*/ 0 h 403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09032" h="403048">
                    <a:moveTo>
                      <a:pt x="169472" y="0"/>
                    </a:moveTo>
                    <a:lnTo>
                      <a:pt x="266700" y="93486"/>
                    </a:lnTo>
                    <a:lnTo>
                      <a:pt x="271464" y="141112"/>
                    </a:lnTo>
                    <a:lnTo>
                      <a:pt x="309032" y="145286"/>
                    </a:lnTo>
                    <a:lnTo>
                      <a:pt x="300036" y="183972"/>
                    </a:lnTo>
                    <a:lnTo>
                      <a:pt x="242888" y="241124"/>
                    </a:lnTo>
                    <a:lnTo>
                      <a:pt x="180976" y="250648"/>
                    </a:lnTo>
                    <a:lnTo>
                      <a:pt x="171448" y="312560"/>
                    </a:lnTo>
                    <a:lnTo>
                      <a:pt x="95248" y="403048"/>
                    </a:lnTo>
                    <a:lnTo>
                      <a:pt x="38100" y="403048"/>
                    </a:lnTo>
                    <a:lnTo>
                      <a:pt x="4760" y="379236"/>
                    </a:lnTo>
                    <a:cubicBezTo>
                      <a:pt x="3176" y="295098"/>
                      <a:pt x="1588" y="210960"/>
                      <a:pt x="0" y="126824"/>
                    </a:cubicBezTo>
                    <a:lnTo>
                      <a:pt x="85724" y="107772"/>
                    </a:lnTo>
                    <a:lnTo>
                      <a:pt x="85724" y="25224"/>
                    </a:lnTo>
                    <a:lnTo>
                      <a:pt x="117472" y="37924"/>
                    </a:lnTo>
                    <a:lnTo>
                      <a:pt x="168272" y="28398"/>
                    </a:lnTo>
                    <a:lnTo>
                      <a:pt x="1694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4" name="フリーフォーム: 図形 793">
                <a:extLst>
                  <a:ext uri="{FF2B5EF4-FFF2-40B4-BE49-F238E27FC236}">
                    <a16:creationId xmlns:a16="http://schemas.microsoft.com/office/drawing/2014/main" id="{56C8D8E4-07C2-4E2B-ACE2-DD2C8A785F54}"/>
                  </a:ext>
                </a:extLst>
              </p:cNvPr>
              <p:cNvSpPr/>
              <p:nvPr/>
            </p:nvSpPr>
            <p:spPr>
              <a:xfrm>
                <a:off x="36280000" y="26831338"/>
                <a:ext cx="487392" cy="653050"/>
              </a:xfrm>
              <a:custGeom>
                <a:avLst/>
                <a:gdLst>
                  <a:gd name="connsiteX0" fmla="*/ 405008 w 487392"/>
                  <a:gd name="connsiteY0" fmla="*/ 0 h 653050"/>
                  <a:gd name="connsiteX1" fmla="*/ 453164 w 487392"/>
                  <a:gd name="connsiteY1" fmla="*/ 5350 h 653050"/>
                  <a:gd name="connsiteX2" fmla="*/ 487392 w 487392"/>
                  <a:gd name="connsiteY2" fmla="*/ 67390 h 653050"/>
                  <a:gd name="connsiteX3" fmla="*/ 481736 w 487392"/>
                  <a:gd name="connsiteY3" fmla="*/ 67262 h 653050"/>
                  <a:gd name="connsiteX4" fmla="*/ 410300 w 487392"/>
                  <a:gd name="connsiteY4" fmla="*/ 157750 h 653050"/>
                  <a:gd name="connsiteX5" fmla="*/ 405536 w 487392"/>
                  <a:gd name="connsiteY5" fmla="*/ 257762 h 653050"/>
                  <a:gd name="connsiteX6" fmla="*/ 267424 w 487392"/>
                  <a:gd name="connsiteY6" fmla="*/ 443500 h 653050"/>
                  <a:gd name="connsiteX7" fmla="*/ 254440 w 487392"/>
                  <a:gd name="connsiteY7" fmla="*/ 552938 h 653050"/>
                  <a:gd name="connsiteX8" fmla="*/ 200752 w 487392"/>
                  <a:gd name="connsiteY8" fmla="*/ 600662 h 653050"/>
                  <a:gd name="connsiteX9" fmla="*/ 192508 w 487392"/>
                  <a:gd name="connsiteY9" fmla="*/ 617972 h 653050"/>
                  <a:gd name="connsiteX10" fmla="*/ 186464 w 487392"/>
                  <a:gd name="connsiteY10" fmla="*/ 614950 h 653050"/>
                  <a:gd name="connsiteX11" fmla="*/ 100736 w 487392"/>
                  <a:gd name="connsiteY11" fmla="*/ 653050 h 653050"/>
                  <a:gd name="connsiteX12" fmla="*/ 34064 w 487392"/>
                  <a:gd name="connsiteY12" fmla="*/ 610186 h 653050"/>
                  <a:gd name="connsiteX13" fmla="*/ 24436 w 487392"/>
                  <a:gd name="connsiteY13" fmla="*/ 614240 h 653050"/>
                  <a:gd name="connsiteX14" fmla="*/ 29300 w 487392"/>
                  <a:gd name="connsiteY14" fmla="*/ 533986 h 653050"/>
                  <a:gd name="connsiteX15" fmla="*/ 62640 w 487392"/>
                  <a:gd name="connsiteY15" fmla="*/ 476838 h 653050"/>
                  <a:gd name="connsiteX16" fmla="*/ 0 w 487392"/>
                  <a:gd name="connsiteY16" fmla="*/ 405252 h 653050"/>
                  <a:gd name="connsiteX17" fmla="*/ 43588 w 487392"/>
                  <a:gd name="connsiteY17" fmla="*/ 376826 h 653050"/>
                  <a:gd name="connsiteX18" fmla="*/ 119788 w 487392"/>
                  <a:gd name="connsiteY18" fmla="*/ 348250 h 653050"/>
                  <a:gd name="connsiteX19" fmla="*/ 134076 w 487392"/>
                  <a:gd name="connsiteY19" fmla="*/ 257762 h 653050"/>
                  <a:gd name="connsiteX20" fmla="*/ 191224 w 487392"/>
                  <a:gd name="connsiteY20" fmla="*/ 257762 h 653050"/>
                  <a:gd name="connsiteX21" fmla="*/ 267424 w 487392"/>
                  <a:gd name="connsiteY21" fmla="*/ 167274 h 653050"/>
                  <a:gd name="connsiteX22" fmla="*/ 276952 w 487392"/>
                  <a:gd name="connsiteY22" fmla="*/ 105362 h 653050"/>
                  <a:gd name="connsiteX23" fmla="*/ 338864 w 487392"/>
                  <a:gd name="connsiteY23" fmla="*/ 95838 h 653050"/>
                  <a:gd name="connsiteX24" fmla="*/ 396012 w 487392"/>
                  <a:gd name="connsiteY24" fmla="*/ 38686 h 653050"/>
                  <a:gd name="connsiteX25" fmla="*/ 405008 w 487392"/>
                  <a:gd name="connsiteY25" fmla="*/ 0 h 653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487392" h="653050">
                    <a:moveTo>
                      <a:pt x="405008" y="0"/>
                    </a:moveTo>
                    <a:lnTo>
                      <a:pt x="453164" y="5350"/>
                    </a:lnTo>
                    <a:lnTo>
                      <a:pt x="487392" y="67390"/>
                    </a:lnTo>
                    <a:lnTo>
                      <a:pt x="481736" y="67262"/>
                    </a:lnTo>
                    <a:lnTo>
                      <a:pt x="410300" y="157750"/>
                    </a:lnTo>
                    <a:lnTo>
                      <a:pt x="405536" y="257762"/>
                    </a:lnTo>
                    <a:lnTo>
                      <a:pt x="267424" y="443500"/>
                    </a:lnTo>
                    <a:lnTo>
                      <a:pt x="254440" y="552938"/>
                    </a:lnTo>
                    <a:lnTo>
                      <a:pt x="200752" y="600662"/>
                    </a:lnTo>
                    <a:lnTo>
                      <a:pt x="192508" y="617972"/>
                    </a:lnTo>
                    <a:lnTo>
                      <a:pt x="186464" y="614950"/>
                    </a:lnTo>
                    <a:lnTo>
                      <a:pt x="100736" y="653050"/>
                    </a:lnTo>
                    <a:lnTo>
                      <a:pt x="34064" y="610186"/>
                    </a:lnTo>
                    <a:lnTo>
                      <a:pt x="24436" y="614240"/>
                    </a:lnTo>
                    <a:lnTo>
                      <a:pt x="29300" y="533986"/>
                    </a:lnTo>
                    <a:lnTo>
                      <a:pt x="62640" y="476838"/>
                    </a:lnTo>
                    <a:lnTo>
                      <a:pt x="0" y="405252"/>
                    </a:lnTo>
                    <a:lnTo>
                      <a:pt x="43588" y="376826"/>
                    </a:lnTo>
                    <a:lnTo>
                      <a:pt x="119788" y="348250"/>
                    </a:lnTo>
                    <a:lnTo>
                      <a:pt x="134076" y="257762"/>
                    </a:lnTo>
                    <a:lnTo>
                      <a:pt x="191224" y="257762"/>
                    </a:lnTo>
                    <a:lnTo>
                      <a:pt x="267424" y="167274"/>
                    </a:lnTo>
                    <a:lnTo>
                      <a:pt x="276952" y="105362"/>
                    </a:lnTo>
                    <a:lnTo>
                      <a:pt x="338864" y="95838"/>
                    </a:lnTo>
                    <a:lnTo>
                      <a:pt x="396012" y="38686"/>
                    </a:lnTo>
                    <a:lnTo>
                      <a:pt x="40500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CD9905C9-4373-4456-BD51-E504CF5A7657}"/>
                  </a:ext>
                </a:extLst>
              </p:cNvPr>
              <p:cNvSpPr/>
              <p:nvPr/>
            </p:nvSpPr>
            <p:spPr>
              <a:xfrm>
                <a:off x="35765180" y="25476200"/>
                <a:ext cx="196460" cy="422276"/>
              </a:xfrm>
              <a:custGeom>
                <a:avLst/>
                <a:gdLst>
                  <a:gd name="connsiteX0" fmla="*/ 118668 w 196460"/>
                  <a:gd name="connsiteY0" fmla="*/ 0 h 422276"/>
                  <a:gd name="connsiteX1" fmla="*/ 174156 w 196460"/>
                  <a:gd name="connsiteY1" fmla="*/ 16646 h 422276"/>
                  <a:gd name="connsiteX2" fmla="*/ 196460 w 196460"/>
                  <a:gd name="connsiteY2" fmla="*/ 98424 h 422276"/>
                  <a:gd name="connsiteX3" fmla="*/ 129784 w 196460"/>
                  <a:gd name="connsiteY3" fmla="*/ 136524 h 422276"/>
                  <a:gd name="connsiteX4" fmla="*/ 153596 w 196460"/>
                  <a:gd name="connsiteY4" fmla="*/ 231776 h 422276"/>
                  <a:gd name="connsiteX5" fmla="*/ 125020 w 196460"/>
                  <a:gd name="connsiteY5" fmla="*/ 303212 h 422276"/>
                  <a:gd name="connsiteX6" fmla="*/ 102192 w 196460"/>
                  <a:gd name="connsiteY6" fmla="*/ 417358 h 422276"/>
                  <a:gd name="connsiteX7" fmla="*/ 45644 w 196460"/>
                  <a:gd name="connsiteY7" fmla="*/ 422276 h 422276"/>
                  <a:gd name="connsiteX8" fmla="*/ 3576 w 196460"/>
                  <a:gd name="connsiteY8" fmla="*/ 370498 h 422276"/>
                  <a:gd name="connsiteX9" fmla="*/ 3576 w 196460"/>
                  <a:gd name="connsiteY9" fmla="*/ 284164 h 422276"/>
                  <a:gd name="connsiteX10" fmla="*/ 1196 w 196460"/>
                  <a:gd name="connsiteY10" fmla="*/ 184150 h 422276"/>
                  <a:gd name="connsiteX11" fmla="*/ 0 w 196460"/>
                  <a:gd name="connsiteY11" fmla="*/ 137616 h 422276"/>
                  <a:gd name="connsiteX12" fmla="*/ 42468 w 196460"/>
                  <a:gd name="connsiteY12" fmla="*/ 127000 h 422276"/>
                  <a:gd name="connsiteX13" fmla="*/ 55172 w 196460"/>
                  <a:gd name="connsiteY13" fmla="*/ 6350 h 422276"/>
                  <a:gd name="connsiteX14" fmla="*/ 118668 w 196460"/>
                  <a:gd name="connsiteY14" fmla="*/ 0 h 422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96460" h="422276">
                    <a:moveTo>
                      <a:pt x="118668" y="0"/>
                    </a:moveTo>
                    <a:lnTo>
                      <a:pt x="174156" y="16646"/>
                    </a:lnTo>
                    <a:lnTo>
                      <a:pt x="196460" y="98424"/>
                    </a:lnTo>
                    <a:lnTo>
                      <a:pt x="129784" y="136524"/>
                    </a:lnTo>
                    <a:lnTo>
                      <a:pt x="153596" y="231776"/>
                    </a:lnTo>
                    <a:lnTo>
                      <a:pt x="125020" y="303212"/>
                    </a:lnTo>
                    <a:lnTo>
                      <a:pt x="102192" y="417358"/>
                    </a:lnTo>
                    <a:lnTo>
                      <a:pt x="45644" y="422276"/>
                    </a:lnTo>
                    <a:lnTo>
                      <a:pt x="3576" y="370498"/>
                    </a:lnTo>
                    <a:lnTo>
                      <a:pt x="3576" y="284164"/>
                    </a:lnTo>
                    <a:cubicBezTo>
                      <a:pt x="2780" y="250824"/>
                      <a:pt x="1988" y="217488"/>
                      <a:pt x="1196" y="184150"/>
                    </a:cubicBezTo>
                    <a:lnTo>
                      <a:pt x="0" y="137616"/>
                    </a:lnTo>
                    <a:lnTo>
                      <a:pt x="42468" y="127000"/>
                    </a:lnTo>
                    <a:lnTo>
                      <a:pt x="55172" y="6350"/>
                    </a:lnTo>
                    <a:lnTo>
                      <a:pt x="11866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FADBB196-AEB3-4790-A2D6-78D826AAFD1C}"/>
                  </a:ext>
                </a:extLst>
              </p:cNvPr>
              <p:cNvSpPr/>
              <p:nvPr/>
            </p:nvSpPr>
            <p:spPr>
              <a:xfrm>
                <a:off x="35568732" y="28105100"/>
                <a:ext cx="748128" cy="429070"/>
              </a:xfrm>
              <a:custGeom>
                <a:avLst/>
                <a:gdLst>
                  <a:gd name="connsiteX0" fmla="*/ 537368 w 748128"/>
                  <a:gd name="connsiteY0" fmla="*/ 0 h 429070"/>
                  <a:gd name="connsiteX1" fmla="*/ 746916 w 748128"/>
                  <a:gd name="connsiteY1" fmla="*/ 76200 h 429070"/>
                  <a:gd name="connsiteX2" fmla="*/ 746916 w 748128"/>
                  <a:gd name="connsiteY2" fmla="*/ 311150 h 429070"/>
                  <a:gd name="connsiteX3" fmla="*/ 748128 w 748128"/>
                  <a:gd name="connsiteY3" fmla="*/ 311302 h 429070"/>
                  <a:gd name="connsiteX4" fmla="*/ 724692 w 748128"/>
                  <a:gd name="connsiteY4" fmla="*/ 320676 h 429070"/>
                  <a:gd name="connsiteX5" fmla="*/ 713284 w 748128"/>
                  <a:gd name="connsiteY5" fmla="*/ 429070 h 429070"/>
                  <a:gd name="connsiteX6" fmla="*/ 664368 w 748128"/>
                  <a:gd name="connsiteY6" fmla="*/ 422276 h 429070"/>
                  <a:gd name="connsiteX7" fmla="*/ 629444 w 748128"/>
                  <a:gd name="connsiteY7" fmla="*/ 393700 h 429070"/>
                  <a:gd name="connsiteX8" fmla="*/ 578644 w 748128"/>
                  <a:gd name="connsiteY8" fmla="*/ 400050 h 429070"/>
                  <a:gd name="connsiteX9" fmla="*/ 559592 w 748128"/>
                  <a:gd name="connsiteY9" fmla="*/ 390524 h 429070"/>
                  <a:gd name="connsiteX10" fmla="*/ 521492 w 748128"/>
                  <a:gd name="connsiteY10" fmla="*/ 368300 h 429070"/>
                  <a:gd name="connsiteX11" fmla="*/ 513416 w 748128"/>
                  <a:gd name="connsiteY11" fmla="*/ 382250 h 429070"/>
                  <a:gd name="connsiteX12" fmla="*/ 431004 w 748128"/>
                  <a:gd name="connsiteY12" fmla="*/ 369888 h 429070"/>
                  <a:gd name="connsiteX13" fmla="*/ 454820 w 748128"/>
                  <a:gd name="connsiteY13" fmla="*/ 307976 h 429070"/>
                  <a:gd name="connsiteX14" fmla="*/ 350044 w 748128"/>
                  <a:gd name="connsiteY14" fmla="*/ 307976 h 429070"/>
                  <a:gd name="connsiteX15" fmla="*/ 178592 w 748128"/>
                  <a:gd name="connsiteY15" fmla="*/ 312738 h 429070"/>
                  <a:gd name="connsiteX16" fmla="*/ 25932 w 748128"/>
                  <a:gd name="connsiteY16" fmla="*/ 247972 h 429070"/>
                  <a:gd name="connsiteX17" fmla="*/ 26192 w 748128"/>
                  <a:gd name="connsiteY17" fmla="*/ 246064 h 429070"/>
                  <a:gd name="connsiteX18" fmla="*/ 9524 w 748128"/>
                  <a:gd name="connsiteY18" fmla="*/ 234156 h 429070"/>
                  <a:gd name="connsiteX19" fmla="*/ 0 w 748128"/>
                  <a:gd name="connsiteY19" fmla="*/ 138906 h 429070"/>
                  <a:gd name="connsiteX20" fmla="*/ 21432 w 748128"/>
                  <a:gd name="connsiteY20" fmla="*/ 115094 h 429070"/>
                  <a:gd name="connsiteX21" fmla="*/ 21432 w 748128"/>
                  <a:gd name="connsiteY21" fmla="*/ 93664 h 429070"/>
                  <a:gd name="connsiteX22" fmla="*/ 55500 w 748128"/>
                  <a:gd name="connsiteY22" fmla="*/ 48236 h 429070"/>
                  <a:gd name="connsiteX23" fmla="*/ 178592 w 748128"/>
                  <a:gd name="connsiteY23" fmla="*/ 131764 h 429070"/>
                  <a:gd name="connsiteX24" fmla="*/ 492916 w 748128"/>
                  <a:gd name="connsiteY24" fmla="*/ 117476 h 429070"/>
                  <a:gd name="connsiteX25" fmla="*/ 479732 w 748128"/>
                  <a:gd name="connsiteY25" fmla="*/ 52756 h 429070"/>
                  <a:gd name="connsiteX26" fmla="*/ 486568 w 748128"/>
                  <a:gd name="connsiteY26" fmla="*/ 57150 h 429070"/>
                  <a:gd name="connsiteX27" fmla="*/ 537368 w 748128"/>
                  <a:gd name="connsiteY27" fmla="*/ 0 h 429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748128" h="429070">
                    <a:moveTo>
                      <a:pt x="537368" y="0"/>
                    </a:moveTo>
                    <a:lnTo>
                      <a:pt x="746916" y="76200"/>
                    </a:lnTo>
                    <a:lnTo>
                      <a:pt x="746916" y="311150"/>
                    </a:lnTo>
                    <a:lnTo>
                      <a:pt x="748128" y="311302"/>
                    </a:lnTo>
                    <a:lnTo>
                      <a:pt x="724692" y="320676"/>
                    </a:lnTo>
                    <a:lnTo>
                      <a:pt x="713284" y="429070"/>
                    </a:lnTo>
                    <a:lnTo>
                      <a:pt x="664368" y="422276"/>
                    </a:lnTo>
                    <a:lnTo>
                      <a:pt x="629444" y="393700"/>
                    </a:lnTo>
                    <a:lnTo>
                      <a:pt x="578644" y="400050"/>
                    </a:lnTo>
                    <a:lnTo>
                      <a:pt x="559592" y="390524"/>
                    </a:lnTo>
                    <a:cubicBezTo>
                      <a:pt x="520612" y="364538"/>
                      <a:pt x="521492" y="349860"/>
                      <a:pt x="521492" y="368300"/>
                    </a:cubicBezTo>
                    <a:lnTo>
                      <a:pt x="513416" y="382250"/>
                    </a:lnTo>
                    <a:lnTo>
                      <a:pt x="431004" y="369888"/>
                    </a:lnTo>
                    <a:lnTo>
                      <a:pt x="454820" y="307976"/>
                    </a:lnTo>
                    <a:lnTo>
                      <a:pt x="350044" y="307976"/>
                    </a:lnTo>
                    <a:lnTo>
                      <a:pt x="178592" y="312738"/>
                    </a:lnTo>
                    <a:lnTo>
                      <a:pt x="25932" y="247972"/>
                    </a:lnTo>
                    <a:lnTo>
                      <a:pt x="26192" y="246064"/>
                    </a:lnTo>
                    <a:lnTo>
                      <a:pt x="9524" y="234156"/>
                    </a:lnTo>
                    <a:lnTo>
                      <a:pt x="0" y="138906"/>
                    </a:lnTo>
                    <a:lnTo>
                      <a:pt x="21432" y="115094"/>
                    </a:lnTo>
                    <a:lnTo>
                      <a:pt x="21432" y="93664"/>
                    </a:lnTo>
                    <a:lnTo>
                      <a:pt x="55500" y="48236"/>
                    </a:lnTo>
                    <a:lnTo>
                      <a:pt x="178592" y="131764"/>
                    </a:lnTo>
                    <a:lnTo>
                      <a:pt x="492916" y="117476"/>
                    </a:lnTo>
                    <a:lnTo>
                      <a:pt x="479732" y="52756"/>
                    </a:lnTo>
                    <a:lnTo>
                      <a:pt x="486568" y="57150"/>
                    </a:lnTo>
                    <a:lnTo>
                      <a:pt x="53736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18FE94C0-0727-44A7-BFB2-8F23809CE364}"/>
                  </a:ext>
                </a:extLst>
              </p:cNvPr>
              <p:cNvSpPr/>
              <p:nvPr/>
            </p:nvSpPr>
            <p:spPr>
              <a:xfrm>
                <a:off x="35600696" y="28622624"/>
                <a:ext cx="600656" cy="340510"/>
              </a:xfrm>
              <a:custGeom>
                <a:avLst/>
                <a:gdLst>
                  <a:gd name="connsiteX0" fmla="*/ 94240 w 600656"/>
                  <a:gd name="connsiteY0" fmla="*/ 0 h 340510"/>
                  <a:gd name="connsiteX1" fmla="*/ 175204 w 600656"/>
                  <a:gd name="connsiteY1" fmla="*/ 9526 h 340510"/>
                  <a:gd name="connsiteX2" fmla="*/ 194256 w 600656"/>
                  <a:gd name="connsiteY2" fmla="*/ 47626 h 340510"/>
                  <a:gd name="connsiteX3" fmla="*/ 273628 w 600656"/>
                  <a:gd name="connsiteY3" fmla="*/ 36602 h 340510"/>
                  <a:gd name="connsiteX4" fmla="*/ 273628 w 600656"/>
                  <a:gd name="connsiteY4" fmla="*/ 79376 h 340510"/>
                  <a:gd name="connsiteX5" fmla="*/ 318080 w 600656"/>
                  <a:gd name="connsiteY5" fmla="*/ 146052 h 340510"/>
                  <a:gd name="connsiteX6" fmla="*/ 514928 w 600656"/>
                  <a:gd name="connsiteY6" fmla="*/ 149226 h 340510"/>
                  <a:gd name="connsiteX7" fmla="*/ 570068 w 600656"/>
                  <a:gd name="connsiteY7" fmla="*/ 179464 h 340510"/>
                  <a:gd name="connsiteX8" fmla="*/ 543504 w 600656"/>
                  <a:gd name="connsiteY8" fmla="*/ 203200 h 340510"/>
                  <a:gd name="connsiteX9" fmla="*/ 600656 w 600656"/>
                  <a:gd name="connsiteY9" fmla="*/ 298452 h 340510"/>
                  <a:gd name="connsiteX10" fmla="*/ 591064 w 600656"/>
                  <a:gd name="connsiteY10" fmla="*/ 340510 h 340510"/>
                  <a:gd name="connsiteX11" fmla="*/ 482384 w 600656"/>
                  <a:gd name="connsiteY11" fmla="*/ 259556 h 340510"/>
                  <a:gd name="connsiteX12" fmla="*/ 439524 w 600656"/>
                  <a:gd name="connsiteY12" fmla="*/ 259556 h 340510"/>
                  <a:gd name="connsiteX13" fmla="*/ 422856 w 600656"/>
                  <a:gd name="connsiteY13" fmla="*/ 283370 h 340510"/>
                  <a:gd name="connsiteX14" fmla="*/ 346656 w 600656"/>
                  <a:gd name="connsiteY14" fmla="*/ 276226 h 340510"/>
                  <a:gd name="connsiteX15" fmla="*/ 296648 w 600656"/>
                  <a:gd name="connsiteY15" fmla="*/ 257176 h 340510"/>
                  <a:gd name="connsiteX16" fmla="*/ 294492 w 600656"/>
                  <a:gd name="connsiteY16" fmla="*/ 259168 h 340510"/>
                  <a:gd name="connsiteX17" fmla="*/ 213304 w 600656"/>
                  <a:gd name="connsiteY17" fmla="*/ 209552 h 340510"/>
                  <a:gd name="connsiteX18" fmla="*/ 75192 w 600656"/>
                  <a:gd name="connsiteY18" fmla="*/ 157164 h 340510"/>
                  <a:gd name="connsiteX19" fmla="*/ 19768 w 600656"/>
                  <a:gd name="connsiteY19" fmla="*/ 132532 h 340510"/>
                  <a:gd name="connsiteX20" fmla="*/ 0 w 600656"/>
                  <a:gd name="connsiteY20" fmla="*/ 23814 h 340510"/>
                  <a:gd name="connsiteX21" fmla="*/ 60904 w 600656"/>
                  <a:gd name="connsiteY21" fmla="*/ 23814 h 340510"/>
                  <a:gd name="connsiteX22" fmla="*/ 94240 w 600656"/>
                  <a:gd name="connsiteY22" fmla="*/ 0 h 340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600656" h="340510">
                    <a:moveTo>
                      <a:pt x="94240" y="0"/>
                    </a:moveTo>
                    <a:lnTo>
                      <a:pt x="175204" y="9526"/>
                    </a:lnTo>
                    <a:lnTo>
                      <a:pt x="194256" y="47626"/>
                    </a:lnTo>
                    <a:lnTo>
                      <a:pt x="273628" y="36602"/>
                    </a:lnTo>
                    <a:lnTo>
                      <a:pt x="273628" y="79376"/>
                    </a:lnTo>
                    <a:lnTo>
                      <a:pt x="318080" y="146052"/>
                    </a:lnTo>
                    <a:lnTo>
                      <a:pt x="514928" y="149226"/>
                    </a:lnTo>
                    <a:lnTo>
                      <a:pt x="570068" y="179464"/>
                    </a:lnTo>
                    <a:lnTo>
                      <a:pt x="543504" y="203200"/>
                    </a:lnTo>
                    <a:lnTo>
                      <a:pt x="600656" y="298452"/>
                    </a:lnTo>
                    <a:lnTo>
                      <a:pt x="591064" y="340510"/>
                    </a:lnTo>
                    <a:lnTo>
                      <a:pt x="482384" y="259556"/>
                    </a:lnTo>
                    <a:lnTo>
                      <a:pt x="439524" y="259556"/>
                    </a:lnTo>
                    <a:lnTo>
                      <a:pt x="422856" y="283370"/>
                    </a:lnTo>
                    <a:lnTo>
                      <a:pt x="346656" y="276226"/>
                    </a:lnTo>
                    <a:lnTo>
                      <a:pt x="296648" y="257176"/>
                    </a:lnTo>
                    <a:lnTo>
                      <a:pt x="294492" y="259168"/>
                    </a:lnTo>
                    <a:lnTo>
                      <a:pt x="213304" y="209552"/>
                    </a:lnTo>
                    <a:lnTo>
                      <a:pt x="75192" y="157164"/>
                    </a:lnTo>
                    <a:lnTo>
                      <a:pt x="19768" y="132532"/>
                    </a:lnTo>
                    <a:lnTo>
                      <a:pt x="0" y="23814"/>
                    </a:lnTo>
                    <a:lnTo>
                      <a:pt x="60904" y="23814"/>
                    </a:lnTo>
                    <a:lnTo>
                      <a:pt x="9424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ECCFCC71-0A3C-41B8-9211-682AAD6A713F}"/>
                  </a:ext>
                </a:extLst>
              </p:cNvPr>
              <p:cNvSpPr/>
              <p:nvPr/>
            </p:nvSpPr>
            <p:spPr>
              <a:xfrm>
                <a:off x="35571632" y="28004028"/>
                <a:ext cx="490016" cy="232836"/>
              </a:xfrm>
              <a:custGeom>
                <a:avLst/>
                <a:gdLst>
                  <a:gd name="connsiteX0" fmla="*/ 61028 w 490016"/>
                  <a:gd name="connsiteY0" fmla="*/ 0 h 232836"/>
                  <a:gd name="connsiteX1" fmla="*/ 159816 w 490016"/>
                  <a:gd name="connsiteY1" fmla="*/ 18522 h 232836"/>
                  <a:gd name="connsiteX2" fmla="*/ 274120 w 490016"/>
                  <a:gd name="connsiteY2" fmla="*/ 101072 h 232836"/>
                  <a:gd name="connsiteX3" fmla="*/ 363016 w 490016"/>
                  <a:gd name="connsiteY3" fmla="*/ 113772 h 232836"/>
                  <a:gd name="connsiteX4" fmla="*/ 394768 w 490016"/>
                  <a:gd name="connsiteY4" fmla="*/ 101072 h 232836"/>
                  <a:gd name="connsiteX5" fmla="*/ 476832 w 490016"/>
                  <a:gd name="connsiteY5" fmla="*/ 153828 h 232836"/>
                  <a:gd name="connsiteX6" fmla="*/ 490016 w 490016"/>
                  <a:gd name="connsiteY6" fmla="*/ 218548 h 232836"/>
                  <a:gd name="connsiteX7" fmla="*/ 175692 w 490016"/>
                  <a:gd name="connsiteY7" fmla="*/ 232836 h 232836"/>
                  <a:gd name="connsiteX8" fmla="*/ 52600 w 490016"/>
                  <a:gd name="connsiteY8" fmla="*/ 149308 h 232836"/>
                  <a:gd name="connsiteX9" fmla="*/ 54248 w 490016"/>
                  <a:gd name="connsiteY9" fmla="*/ 147110 h 232836"/>
                  <a:gd name="connsiteX10" fmla="*/ 6028 w 490016"/>
                  <a:gd name="connsiteY10" fmla="*/ 98888 h 232836"/>
                  <a:gd name="connsiteX11" fmla="*/ 7416 w 490016"/>
                  <a:gd name="connsiteY11" fmla="*/ 94722 h 232836"/>
                  <a:gd name="connsiteX12" fmla="*/ 0 w 490016"/>
                  <a:gd name="connsiteY12" fmla="*/ 88152 h 232836"/>
                  <a:gd name="connsiteX13" fmla="*/ 61028 w 490016"/>
                  <a:gd name="connsiteY13" fmla="*/ 0 h 232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90016" h="232836">
                    <a:moveTo>
                      <a:pt x="61028" y="0"/>
                    </a:moveTo>
                    <a:lnTo>
                      <a:pt x="159816" y="18522"/>
                    </a:lnTo>
                    <a:lnTo>
                      <a:pt x="274120" y="101072"/>
                    </a:lnTo>
                    <a:lnTo>
                      <a:pt x="363016" y="113772"/>
                    </a:lnTo>
                    <a:lnTo>
                      <a:pt x="394768" y="101072"/>
                    </a:lnTo>
                    <a:lnTo>
                      <a:pt x="476832" y="153828"/>
                    </a:lnTo>
                    <a:lnTo>
                      <a:pt x="490016" y="218548"/>
                    </a:lnTo>
                    <a:lnTo>
                      <a:pt x="175692" y="232836"/>
                    </a:lnTo>
                    <a:lnTo>
                      <a:pt x="52600" y="149308"/>
                    </a:lnTo>
                    <a:lnTo>
                      <a:pt x="54248" y="147110"/>
                    </a:lnTo>
                    <a:lnTo>
                      <a:pt x="6028" y="98888"/>
                    </a:lnTo>
                    <a:lnTo>
                      <a:pt x="7416" y="94722"/>
                    </a:lnTo>
                    <a:lnTo>
                      <a:pt x="0" y="88152"/>
                    </a:lnTo>
                    <a:lnTo>
                      <a:pt x="6102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29A45676-824D-4447-B8D4-EA48E8E36C5C}"/>
                  </a:ext>
                </a:extLst>
              </p:cNvPr>
              <p:cNvSpPr/>
              <p:nvPr/>
            </p:nvSpPr>
            <p:spPr>
              <a:xfrm>
                <a:off x="35558820" y="28353072"/>
                <a:ext cx="523328" cy="317178"/>
              </a:xfrm>
              <a:custGeom>
                <a:avLst/>
                <a:gdLst>
                  <a:gd name="connsiteX0" fmla="*/ 35844 w 523328"/>
                  <a:gd name="connsiteY0" fmla="*/ 0 h 317178"/>
                  <a:gd name="connsiteX1" fmla="*/ 188504 w 523328"/>
                  <a:gd name="connsiteY1" fmla="*/ 64766 h 317178"/>
                  <a:gd name="connsiteX2" fmla="*/ 359956 w 523328"/>
                  <a:gd name="connsiteY2" fmla="*/ 60004 h 317178"/>
                  <a:gd name="connsiteX3" fmla="*/ 464732 w 523328"/>
                  <a:gd name="connsiteY3" fmla="*/ 60004 h 317178"/>
                  <a:gd name="connsiteX4" fmla="*/ 440916 w 523328"/>
                  <a:gd name="connsiteY4" fmla="*/ 121916 h 317178"/>
                  <a:gd name="connsiteX5" fmla="*/ 523328 w 523328"/>
                  <a:gd name="connsiteY5" fmla="*/ 134278 h 317178"/>
                  <a:gd name="connsiteX6" fmla="*/ 496480 w 523328"/>
                  <a:gd name="connsiteY6" fmla="*/ 180652 h 317178"/>
                  <a:gd name="connsiteX7" fmla="*/ 467904 w 523328"/>
                  <a:gd name="connsiteY7" fmla="*/ 180652 h 317178"/>
                  <a:gd name="connsiteX8" fmla="*/ 436156 w 523328"/>
                  <a:gd name="connsiteY8" fmla="*/ 240978 h 317178"/>
                  <a:gd name="connsiteX9" fmla="*/ 363132 w 523328"/>
                  <a:gd name="connsiteY9" fmla="*/ 250504 h 317178"/>
                  <a:gd name="connsiteX10" fmla="*/ 315504 w 523328"/>
                  <a:gd name="connsiteY10" fmla="*/ 291778 h 317178"/>
                  <a:gd name="connsiteX11" fmla="*/ 315504 w 523328"/>
                  <a:gd name="connsiteY11" fmla="*/ 306154 h 317178"/>
                  <a:gd name="connsiteX12" fmla="*/ 236132 w 523328"/>
                  <a:gd name="connsiteY12" fmla="*/ 317178 h 317178"/>
                  <a:gd name="connsiteX13" fmla="*/ 217080 w 523328"/>
                  <a:gd name="connsiteY13" fmla="*/ 279078 h 317178"/>
                  <a:gd name="connsiteX14" fmla="*/ 136116 w 523328"/>
                  <a:gd name="connsiteY14" fmla="*/ 269552 h 317178"/>
                  <a:gd name="connsiteX15" fmla="*/ 102780 w 523328"/>
                  <a:gd name="connsiteY15" fmla="*/ 293366 h 317178"/>
                  <a:gd name="connsiteX16" fmla="*/ 41876 w 523328"/>
                  <a:gd name="connsiteY16" fmla="*/ 293366 h 317178"/>
                  <a:gd name="connsiteX17" fmla="*/ 39280 w 523328"/>
                  <a:gd name="connsiteY17" fmla="*/ 279078 h 317178"/>
                  <a:gd name="connsiteX18" fmla="*/ 0 w 523328"/>
                  <a:gd name="connsiteY18" fmla="*/ 228578 h 317178"/>
                  <a:gd name="connsiteX19" fmla="*/ 388 w 523328"/>
                  <a:gd name="connsiteY19" fmla="*/ 226692 h 317178"/>
                  <a:gd name="connsiteX20" fmla="*/ 19436 w 523328"/>
                  <a:gd name="connsiteY20" fmla="*/ 119534 h 317178"/>
                  <a:gd name="connsiteX21" fmla="*/ 35844 w 523328"/>
                  <a:gd name="connsiteY21" fmla="*/ 0 h 317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23328" h="317178">
                    <a:moveTo>
                      <a:pt x="35844" y="0"/>
                    </a:moveTo>
                    <a:lnTo>
                      <a:pt x="188504" y="64766"/>
                    </a:lnTo>
                    <a:lnTo>
                      <a:pt x="359956" y="60004"/>
                    </a:lnTo>
                    <a:lnTo>
                      <a:pt x="464732" y="60004"/>
                    </a:lnTo>
                    <a:lnTo>
                      <a:pt x="440916" y="121916"/>
                    </a:lnTo>
                    <a:lnTo>
                      <a:pt x="523328" y="134278"/>
                    </a:lnTo>
                    <a:lnTo>
                      <a:pt x="496480" y="180652"/>
                    </a:lnTo>
                    <a:lnTo>
                      <a:pt x="467904" y="180652"/>
                    </a:lnTo>
                    <a:lnTo>
                      <a:pt x="436156" y="240978"/>
                    </a:lnTo>
                    <a:lnTo>
                      <a:pt x="363132" y="250504"/>
                    </a:lnTo>
                    <a:lnTo>
                      <a:pt x="315504" y="291778"/>
                    </a:lnTo>
                    <a:lnTo>
                      <a:pt x="315504" y="306154"/>
                    </a:lnTo>
                    <a:lnTo>
                      <a:pt x="236132" y="317178"/>
                    </a:lnTo>
                    <a:lnTo>
                      <a:pt x="217080" y="279078"/>
                    </a:lnTo>
                    <a:lnTo>
                      <a:pt x="136116" y="269552"/>
                    </a:lnTo>
                    <a:lnTo>
                      <a:pt x="102780" y="293366"/>
                    </a:lnTo>
                    <a:lnTo>
                      <a:pt x="41876" y="293366"/>
                    </a:lnTo>
                    <a:lnTo>
                      <a:pt x="39280" y="279078"/>
                    </a:lnTo>
                    <a:lnTo>
                      <a:pt x="0" y="228578"/>
                    </a:lnTo>
                    <a:lnTo>
                      <a:pt x="388" y="226692"/>
                    </a:lnTo>
                    <a:lnTo>
                      <a:pt x="19436" y="119534"/>
                    </a:lnTo>
                    <a:lnTo>
                      <a:pt x="3584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A715B071-2FDD-4132-9947-48B2BD0A9BE9}"/>
                  </a:ext>
                </a:extLst>
              </p:cNvPr>
              <p:cNvSpPr/>
              <p:nvPr/>
            </p:nvSpPr>
            <p:spPr>
              <a:xfrm>
                <a:off x="35620464" y="28755156"/>
                <a:ext cx="274724" cy="313838"/>
              </a:xfrm>
              <a:custGeom>
                <a:avLst/>
                <a:gdLst>
                  <a:gd name="connsiteX0" fmla="*/ 0 w 274724"/>
                  <a:gd name="connsiteY0" fmla="*/ 0 h 313838"/>
                  <a:gd name="connsiteX1" fmla="*/ 55424 w 274724"/>
                  <a:gd name="connsiteY1" fmla="*/ 24632 h 313838"/>
                  <a:gd name="connsiteX2" fmla="*/ 193536 w 274724"/>
                  <a:gd name="connsiteY2" fmla="*/ 77020 h 313838"/>
                  <a:gd name="connsiteX3" fmla="*/ 274724 w 274724"/>
                  <a:gd name="connsiteY3" fmla="*/ 126636 h 313838"/>
                  <a:gd name="connsiteX4" fmla="*/ 214968 w 274724"/>
                  <a:gd name="connsiteY4" fmla="*/ 181794 h 313838"/>
                  <a:gd name="connsiteX5" fmla="*/ 173564 w 274724"/>
                  <a:gd name="connsiteY5" fmla="*/ 313838 h 313838"/>
                  <a:gd name="connsiteX6" fmla="*/ 171884 w 274724"/>
                  <a:gd name="connsiteY6" fmla="*/ 313628 h 313838"/>
                  <a:gd name="connsiteX7" fmla="*/ 174488 w 274724"/>
                  <a:gd name="connsiteY7" fmla="*/ 308794 h 313838"/>
                  <a:gd name="connsiteX8" fmla="*/ 9384 w 274724"/>
                  <a:gd name="connsiteY8" fmla="*/ 219894 h 313838"/>
                  <a:gd name="connsiteX9" fmla="*/ 3036 w 274724"/>
                  <a:gd name="connsiteY9" fmla="*/ 156394 h 313838"/>
                  <a:gd name="connsiteX10" fmla="*/ 3036 w 274724"/>
                  <a:gd name="connsiteY10" fmla="*/ 16694 h 313838"/>
                  <a:gd name="connsiteX11" fmla="*/ 0 w 274724"/>
                  <a:gd name="connsiteY11" fmla="*/ 0 h 313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74724" h="313838">
                    <a:moveTo>
                      <a:pt x="0" y="0"/>
                    </a:moveTo>
                    <a:lnTo>
                      <a:pt x="55424" y="24632"/>
                    </a:lnTo>
                    <a:lnTo>
                      <a:pt x="193536" y="77020"/>
                    </a:lnTo>
                    <a:lnTo>
                      <a:pt x="274724" y="126636"/>
                    </a:lnTo>
                    <a:lnTo>
                      <a:pt x="214968" y="181794"/>
                    </a:lnTo>
                    <a:lnTo>
                      <a:pt x="173564" y="313838"/>
                    </a:lnTo>
                    <a:lnTo>
                      <a:pt x="171884" y="313628"/>
                    </a:lnTo>
                    <a:lnTo>
                      <a:pt x="174488" y="308794"/>
                    </a:lnTo>
                    <a:lnTo>
                      <a:pt x="9384" y="219894"/>
                    </a:lnTo>
                    <a:lnTo>
                      <a:pt x="3036" y="156394"/>
                    </a:lnTo>
                    <a:lnTo>
                      <a:pt x="3036" y="1669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735DFA95-49E7-47B3-B95C-00D04656A4C0}"/>
                  </a:ext>
                </a:extLst>
              </p:cNvPr>
              <p:cNvSpPr/>
              <p:nvPr/>
            </p:nvSpPr>
            <p:spPr>
              <a:xfrm>
                <a:off x="35344100" y="29432250"/>
                <a:ext cx="254892" cy="301626"/>
              </a:xfrm>
              <a:custGeom>
                <a:avLst/>
                <a:gdLst>
                  <a:gd name="connsiteX0" fmla="*/ 165100 w 254892"/>
                  <a:gd name="connsiteY0" fmla="*/ 0 h 301626"/>
                  <a:gd name="connsiteX1" fmla="*/ 254892 w 254892"/>
                  <a:gd name="connsiteY1" fmla="*/ 38160 h 301626"/>
                  <a:gd name="connsiteX2" fmla="*/ 215900 w 254892"/>
                  <a:gd name="connsiteY2" fmla="*/ 174626 h 301626"/>
                  <a:gd name="connsiteX3" fmla="*/ 127000 w 254892"/>
                  <a:gd name="connsiteY3" fmla="*/ 301626 h 301626"/>
                  <a:gd name="connsiteX4" fmla="*/ 29072 w 254892"/>
                  <a:gd name="connsiteY4" fmla="*/ 240420 h 301626"/>
                  <a:gd name="connsiteX5" fmla="*/ 0 w 254892"/>
                  <a:gd name="connsiteY5" fmla="*/ 161926 h 301626"/>
                  <a:gd name="connsiteX6" fmla="*/ 12700 w 254892"/>
                  <a:gd name="connsiteY6" fmla="*/ 123826 h 301626"/>
                  <a:gd name="connsiteX7" fmla="*/ 38100 w 254892"/>
                  <a:gd name="connsiteY7" fmla="*/ 123826 h 301626"/>
                  <a:gd name="connsiteX8" fmla="*/ 91580 w 254892"/>
                  <a:gd name="connsiteY8" fmla="*/ 24506 h 301626"/>
                  <a:gd name="connsiteX9" fmla="*/ 165100 w 254892"/>
                  <a:gd name="connsiteY9" fmla="*/ 0 h 301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4892" h="301626">
                    <a:moveTo>
                      <a:pt x="165100" y="0"/>
                    </a:moveTo>
                    <a:lnTo>
                      <a:pt x="254892" y="38160"/>
                    </a:lnTo>
                    <a:lnTo>
                      <a:pt x="215900" y="174626"/>
                    </a:lnTo>
                    <a:lnTo>
                      <a:pt x="127000" y="301626"/>
                    </a:lnTo>
                    <a:lnTo>
                      <a:pt x="29072" y="240420"/>
                    </a:lnTo>
                    <a:lnTo>
                      <a:pt x="0" y="161926"/>
                    </a:lnTo>
                    <a:lnTo>
                      <a:pt x="12700" y="123826"/>
                    </a:lnTo>
                    <a:lnTo>
                      <a:pt x="38100" y="123826"/>
                    </a:lnTo>
                    <a:lnTo>
                      <a:pt x="91580" y="24506"/>
                    </a:lnTo>
                    <a:lnTo>
                      <a:pt x="1651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1150FB0B-9027-461A-B2E0-270F849010B9}"/>
                  </a:ext>
                </a:extLst>
              </p:cNvPr>
              <p:cNvSpPr/>
              <p:nvPr/>
            </p:nvSpPr>
            <p:spPr>
              <a:xfrm>
                <a:off x="35102472" y="29896998"/>
                <a:ext cx="251152" cy="286474"/>
              </a:xfrm>
              <a:custGeom>
                <a:avLst/>
                <a:gdLst>
                  <a:gd name="connsiteX0" fmla="*/ 75936 w 251152"/>
                  <a:gd name="connsiteY0" fmla="*/ 0 h 286474"/>
                  <a:gd name="connsiteX1" fmla="*/ 140028 w 251152"/>
                  <a:gd name="connsiteY1" fmla="*/ 36902 h 286474"/>
                  <a:gd name="connsiteX2" fmla="*/ 225752 w 251152"/>
                  <a:gd name="connsiteY2" fmla="*/ 14678 h 286474"/>
                  <a:gd name="connsiteX3" fmla="*/ 251152 w 251152"/>
                  <a:gd name="connsiteY3" fmla="*/ 36902 h 286474"/>
                  <a:gd name="connsiteX4" fmla="*/ 195932 w 251152"/>
                  <a:gd name="connsiteY4" fmla="*/ 268824 h 286474"/>
                  <a:gd name="connsiteX5" fmla="*/ 45888 w 251152"/>
                  <a:gd name="connsiteY5" fmla="*/ 286474 h 286474"/>
                  <a:gd name="connsiteX6" fmla="*/ 16204 w 251152"/>
                  <a:gd name="connsiteY6" fmla="*/ 192478 h 286474"/>
                  <a:gd name="connsiteX7" fmla="*/ 0 w 251152"/>
                  <a:gd name="connsiteY7" fmla="*/ 119562 h 286474"/>
                  <a:gd name="connsiteX8" fmla="*/ 38428 w 251152"/>
                  <a:gd name="connsiteY8" fmla="*/ 106752 h 286474"/>
                  <a:gd name="connsiteX9" fmla="*/ 75936 w 251152"/>
                  <a:gd name="connsiteY9" fmla="*/ 0 h 286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1152" h="286474">
                    <a:moveTo>
                      <a:pt x="75936" y="0"/>
                    </a:moveTo>
                    <a:lnTo>
                      <a:pt x="140028" y="36902"/>
                    </a:lnTo>
                    <a:lnTo>
                      <a:pt x="225752" y="14678"/>
                    </a:lnTo>
                    <a:lnTo>
                      <a:pt x="251152" y="36902"/>
                    </a:lnTo>
                    <a:lnTo>
                      <a:pt x="195932" y="268824"/>
                    </a:lnTo>
                    <a:lnTo>
                      <a:pt x="45888" y="286474"/>
                    </a:lnTo>
                    <a:lnTo>
                      <a:pt x="16204" y="192478"/>
                    </a:lnTo>
                    <a:lnTo>
                      <a:pt x="0" y="119562"/>
                    </a:lnTo>
                    <a:lnTo>
                      <a:pt x="38428" y="106752"/>
                    </a:lnTo>
                    <a:lnTo>
                      <a:pt x="7593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1EE26137-3206-4164-8235-BB86A8DA7C9F}"/>
                  </a:ext>
                </a:extLst>
              </p:cNvPr>
              <p:cNvSpPr/>
              <p:nvPr/>
            </p:nvSpPr>
            <p:spPr>
              <a:xfrm>
                <a:off x="35549460" y="29470410"/>
                <a:ext cx="391540" cy="419504"/>
              </a:xfrm>
              <a:custGeom>
                <a:avLst/>
                <a:gdLst>
                  <a:gd name="connsiteX0" fmla="*/ 49532 w 391540"/>
                  <a:gd name="connsiteY0" fmla="*/ 0 h 419504"/>
                  <a:gd name="connsiteX1" fmla="*/ 213740 w 391540"/>
                  <a:gd name="connsiteY1" fmla="*/ 69790 h 419504"/>
                  <a:gd name="connsiteX2" fmla="*/ 296292 w 391540"/>
                  <a:gd name="connsiteY2" fmla="*/ 196790 h 419504"/>
                  <a:gd name="connsiteX3" fmla="*/ 391540 w 391540"/>
                  <a:gd name="connsiteY3" fmla="*/ 209490 h 419504"/>
                  <a:gd name="connsiteX4" fmla="*/ 378840 w 391540"/>
                  <a:gd name="connsiteY4" fmla="*/ 285690 h 419504"/>
                  <a:gd name="connsiteX5" fmla="*/ 315340 w 391540"/>
                  <a:gd name="connsiteY5" fmla="*/ 349190 h 419504"/>
                  <a:gd name="connsiteX6" fmla="*/ 188340 w 391540"/>
                  <a:gd name="connsiteY6" fmla="*/ 387290 h 419504"/>
                  <a:gd name="connsiteX7" fmla="*/ 183384 w 391540"/>
                  <a:gd name="connsiteY7" fmla="*/ 419504 h 419504"/>
                  <a:gd name="connsiteX8" fmla="*/ 144364 w 391540"/>
                  <a:gd name="connsiteY8" fmla="*/ 406498 h 419504"/>
                  <a:gd name="connsiteX9" fmla="*/ 121664 w 391540"/>
                  <a:gd name="connsiteY9" fmla="*/ 387290 h 419504"/>
                  <a:gd name="connsiteX10" fmla="*/ 112140 w 391540"/>
                  <a:gd name="connsiteY10" fmla="*/ 323790 h 419504"/>
                  <a:gd name="connsiteX11" fmla="*/ 134364 w 391540"/>
                  <a:gd name="connsiteY11" fmla="*/ 292040 h 419504"/>
                  <a:gd name="connsiteX12" fmla="*/ 77216 w 391540"/>
                  <a:gd name="connsiteY12" fmla="*/ 196790 h 419504"/>
                  <a:gd name="connsiteX13" fmla="*/ 0 w 391540"/>
                  <a:gd name="connsiteY13" fmla="*/ 151524 h 419504"/>
                  <a:gd name="connsiteX14" fmla="*/ 10540 w 391540"/>
                  <a:gd name="connsiteY14" fmla="*/ 136466 h 419504"/>
                  <a:gd name="connsiteX15" fmla="*/ 49532 w 391540"/>
                  <a:gd name="connsiteY15" fmla="*/ 0 h 419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91540" h="419504">
                    <a:moveTo>
                      <a:pt x="49532" y="0"/>
                    </a:moveTo>
                    <a:lnTo>
                      <a:pt x="213740" y="69790"/>
                    </a:lnTo>
                    <a:lnTo>
                      <a:pt x="296292" y="196790"/>
                    </a:lnTo>
                    <a:lnTo>
                      <a:pt x="391540" y="209490"/>
                    </a:lnTo>
                    <a:lnTo>
                      <a:pt x="378840" y="285690"/>
                    </a:lnTo>
                    <a:lnTo>
                      <a:pt x="315340" y="349190"/>
                    </a:lnTo>
                    <a:lnTo>
                      <a:pt x="188340" y="387290"/>
                    </a:lnTo>
                    <a:lnTo>
                      <a:pt x="183384" y="419504"/>
                    </a:lnTo>
                    <a:lnTo>
                      <a:pt x="144364" y="406498"/>
                    </a:lnTo>
                    <a:lnTo>
                      <a:pt x="121664" y="387290"/>
                    </a:lnTo>
                    <a:lnTo>
                      <a:pt x="112140" y="323790"/>
                    </a:lnTo>
                    <a:lnTo>
                      <a:pt x="134364" y="292040"/>
                    </a:lnTo>
                    <a:lnTo>
                      <a:pt x="77216" y="196790"/>
                    </a:lnTo>
                    <a:lnTo>
                      <a:pt x="0" y="151524"/>
                    </a:lnTo>
                    <a:lnTo>
                      <a:pt x="10540" y="136466"/>
                    </a:lnTo>
                    <a:lnTo>
                      <a:pt x="4953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03C7245D-FB1C-48EA-A08F-1EF599478E4A}"/>
                  </a:ext>
                </a:extLst>
              </p:cNvPr>
              <p:cNvSpPr/>
              <p:nvPr/>
            </p:nvSpPr>
            <p:spPr>
              <a:xfrm>
                <a:off x="35178408" y="29621934"/>
                <a:ext cx="515416" cy="569718"/>
              </a:xfrm>
              <a:custGeom>
                <a:avLst/>
                <a:gdLst>
                  <a:gd name="connsiteX0" fmla="*/ 371052 w 515416"/>
                  <a:gd name="connsiteY0" fmla="*/ 0 h 569718"/>
                  <a:gd name="connsiteX1" fmla="*/ 448268 w 515416"/>
                  <a:gd name="connsiteY1" fmla="*/ 45266 h 569718"/>
                  <a:gd name="connsiteX2" fmla="*/ 505416 w 515416"/>
                  <a:gd name="connsiteY2" fmla="*/ 140516 h 569718"/>
                  <a:gd name="connsiteX3" fmla="*/ 483192 w 515416"/>
                  <a:gd name="connsiteY3" fmla="*/ 172266 h 569718"/>
                  <a:gd name="connsiteX4" fmla="*/ 492716 w 515416"/>
                  <a:gd name="connsiteY4" fmla="*/ 235766 h 569718"/>
                  <a:gd name="connsiteX5" fmla="*/ 515416 w 515416"/>
                  <a:gd name="connsiteY5" fmla="*/ 254974 h 569718"/>
                  <a:gd name="connsiteX6" fmla="*/ 514944 w 515416"/>
                  <a:gd name="connsiteY6" fmla="*/ 254816 h 569718"/>
                  <a:gd name="connsiteX7" fmla="*/ 305392 w 515416"/>
                  <a:gd name="connsiteY7" fmla="*/ 378642 h 569718"/>
                  <a:gd name="connsiteX8" fmla="*/ 289516 w 515416"/>
                  <a:gd name="connsiteY8" fmla="*/ 448490 h 569718"/>
                  <a:gd name="connsiteX9" fmla="*/ 210144 w 515416"/>
                  <a:gd name="connsiteY9" fmla="*/ 527866 h 569718"/>
                  <a:gd name="connsiteX10" fmla="*/ 168868 w 515416"/>
                  <a:gd name="connsiteY10" fmla="*/ 537390 h 569718"/>
                  <a:gd name="connsiteX11" fmla="*/ 138560 w 515416"/>
                  <a:gd name="connsiteY11" fmla="*/ 569718 h 569718"/>
                  <a:gd name="connsiteX12" fmla="*/ 121240 w 515416"/>
                  <a:gd name="connsiteY12" fmla="*/ 543742 h 569718"/>
                  <a:gd name="connsiteX13" fmla="*/ 119996 w 515416"/>
                  <a:gd name="connsiteY13" fmla="*/ 543888 h 569718"/>
                  <a:gd name="connsiteX14" fmla="*/ 175216 w 515416"/>
                  <a:gd name="connsiteY14" fmla="*/ 311966 h 569718"/>
                  <a:gd name="connsiteX15" fmla="*/ 149816 w 515416"/>
                  <a:gd name="connsiteY15" fmla="*/ 289742 h 569718"/>
                  <a:gd name="connsiteX16" fmla="*/ 64092 w 515416"/>
                  <a:gd name="connsiteY16" fmla="*/ 311966 h 569718"/>
                  <a:gd name="connsiteX17" fmla="*/ 0 w 515416"/>
                  <a:gd name="connsiteY17" fmla="*/ 275064 h 569718"/>
                  <a:gd name="connsiteX18" fmla="*/ 45040 w 515416"/>
                  <a:gd name="connsiteY18" fmla="*/ 146866 h 569718"/>
                  <a:gd name="connsiteX19" fmla="*/ 36884 w 515416"/>
                  <a:gd name="connsiteY19" fmla="*/ 142788 h 569718"/>
                  <a:gd name="connsiteX20" fmla="*/ 197440 w 515416"/>
                  <a:gd name="connsiteY20" fmla="*/ 57966 h 569718"/>
                  <a:gd name="connsiteX21" fmla="*/ 194764 w 515416"/>
                  <a:gd name="connsiteY21" fmla="*/ 50736 h 569718"/>
                  <a:gd name="connsiteX22" fmla="*/ 292692 w 515416"/>
                  <a:gd name="connsiteY22" fmla="*/ 111942 h 569718"/>
                  <a:gd name="connsiteX23" fmla="*/ 371052 w 515416"/>
                  <a:gd name="connsiteY23" fmla="*/ 0 h 569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15416" h="569718">
                    <a:moveTo>
                      <a:pt x="371052" y="0"/>
                    </a:moveTo>
                    <a:lnTo>
                      <a:pt x="448268" y="45266"/>
                    </a:lnTo>
                    <a:lnTo>
                      <a:pt x="505416" y="140516"/>
                    </a:lnTo>
                    <a:lnTo>
                      <a:pt x="483192" y="172266"/>
                    </a:lnTo>
                    <a:lnTo>
                      <a:pt x="492716" y="235766"/>
                    </a:lnTo>
                    <a:lnTo>
                      <a:pt x="515416" y="254974"/>
                    </a:lnTo>
                    <a:lnTo>
                      <a:pt x="514944" y="254816"/>
                    </a:lnTo>
                    <a:lnTo>
                      <a:pt x="305392" y="378642"/>
                    </a:lnTo>
                    <a:lnTo>
                      <a:pt x="289516" y="448490"/>
                    </a:lnTo>
                    <a:lnTo>
                      <a:pt x="210144" y="527866"/>
                    </a:lnTo>
                    <a:lnTo>
                      <a:pt x="168868" y="537390"/>
                    </a:lnTo>
                    <a:lnTo>
                      <a:pt x="138560" y="569718"/>
                    </a:lnTo>
                    <a:lnTo>
                      <a:pt x="121240" y="543742"/>
                    </a:lnTo>
                    <a:lnTo>
                      <a:pt x="119996" y="543888"/>
                    </a:lnTo>
                    <a:lnTo>
                      <a:pt x="175216" y="311966"/>
                    </a:lnTo>
                    <a:lnTo>
                      <a:pt x="149816" y="289742"/>
                    </a:lnTo>
                    <a:lnTo>
                      <a:pt x="64092" y="311966"/>
                    </a:lnTo>
                    <a:lnTo>
                      <a:pt x="0" y="275064"/>
                    </a:lnTo>
                    <a:lnTo>
                      <a:pt x="45040" y="146866"/>
                    </a:lnTo>
                    <a:lnTo>
                      <a:pt x="36884" y="142788"/>
                    </a:lnTo>
                    <a:lnTo>
                      <a:pt x="197440" y="57966"/>
                    </a:lnTo>
                    <a:lnTo>
                      <a:pt x="194764" y="50736"/>
                    </a:lnTo>
                    <a:lnTo>
                      <a:pt x="292692" y="111942"/>
                    </a:lnTo>
                    <a:lnTo>
                      <a:pt x="37105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25" name="フリーフォーム: 図形 724">
              <a:extLst>
                <a:ext uri="{FF2B5EF4-FFF2-40B4-BE49-F238E27FC236}">
                  <a16:creationId xmlns:a16="http://schemas.microsoft.com/office/drawing/2014/main" id="{43FA732C-82EA-4086-9074-503405CB86D8}"/>
                </a:ext>
              </a:extLst>
            </p:cNvPr>
            <p:cNvSpPr/>
            <p:nvPr/>
          </p:nvSpPr>
          <p:spPr>
            <a:xfrm>
              <a:off x="34099500" y="23361650"/>
              <a:ext cx="4343400" cy="6946900"/>
            </a:xfrm>
            <a:custGeom>
              <a:avLst/>
              <a:gdLst>
                <a:gd name="connsiteX0" fmla="*/ 1172876 w 4343400"/>
                <a:gd name="connsiteY0" fmla="*/ 515072 h 6946900"/>
                <a:gd name="connsiteX1" fmla="*/ 1181100 w 4343400"/>
                <a:gd name="connsiteY1" fmla="*/ 539750 h 6946900"/>
                <a:gd name="connsiteX2" fmla="*/ 1172876 w 4343400"/>
                <a:gd name="connsiteY2" fmla="*/ 515074 h 6946900"/>
                <a:gd name="connsiteX3" fmla="*/ 3632200 w 4343400"/>
                <a:gd name="connsiteY3" fmla="*/ 0 h 6946900"/>
                <a:gd name="connsiteX4" fmla="*/ 3663948 w 4343400"/>
                <a:gd name="connsiteY4" fmla="*/ 25400 h 6946900"/>
                <a:gd name="connsiteX5" fmla="*/ 3810000 w 4343400"/>
                <a:gd name="connsiteY5" fmla="*/ 38100 h 6946900"/>
                <a:gd name="connsiteX6" fmla="*/ 3816348 w 4343400"/>
                <a:gd name="connsiteY6" fmla="*/ 114300 h 6946900"/>
                <a:gd name="connsiteX7" fmla="*/ 3841748 w 4343400"/>
                <a:gd name="connsiteY7" fmla="*/ 158750 h 6946900"/>
                <a:gd name="connsiteX8" fmla="*/ 3867148 w 4343400"/>
                <a:gd name="connsiteY8" fmla="*/ 393700 h 6946900"/>
                <a:gd name="connsiteX9" fmla="*/ 3873500 w 4343400"/>
                <a:gd name="connsiteY9" fmla="*/ 431800 h 6946900"/>
                <a:gd name="connsiteX10" fmla="*/ 3886200 w 4343400"/>
                <a:gd name="connsiteY10" fmla="*/ 469900 h 6946900"/>
                <a:gd name="connsiteX11" fmla="*/ 3949700 w 4343400"/>
                <a:gd name="connsiteY11" fmla="*/ 469900 h 6946900"/>
                <a:gd name="connsiteX12" fmla="*/ 3949700 w 4343400"/>
                <a:gd name="connsiteY12" fmla="*/ 546100 h 6946900"/>
                <a:gd name="connsiteX13" fmla="*/ 4076700 w 4343400"/>
                <a:gd name="connsiteY13" fmla="*/ 635000 h 6946900"/>
                <a:gd name="connsiteX14" fmla="*/ 4140200 w 4343400"/>
                <a:gd name="connsiteY14" fmla="*/ 622300 h 6946900"/>
                <a:gd name="connsiteX15" fmla="*/ 4178300 w 4343400"/>
                <a:gd name="connsiteY15" fmla="*/ 692150 h 6946900"/>
                <a:gd name="connsiteX16" fmla="*/ 4152900 w 4343400"/>
                <a:gd name="connsiteY16" fmla="*/ 787400 h 6946900"/>
                <a:gd name="connsiteX17" fmla="*/ 4178300 w 4343400"/>
                <a:gd name="connsiteY17" fmla="*/ 850900 h 6946900"/>
                <a:gd name="connsiteX18" fmla="*/ 4171948 w 4343400"/>
                <a:gd name="connsiteY18" fmla="*/ 914400 h 6946900"/>
                <a:gd name="connsiteX19" fmla="*/ 4108452 w 4343400"/>
                <a:gd name="connsiteY19" fmla="*/ 946150 h 6946900"/>
                <a:gd name="connsiteX20" fmla="*/ 4108452 w 4343400"/>
                <a:gd name="connsiteY20" fmla="*/ 984250 h 6946900"/>
                <a:gd name="connsiteX21" fmla="*/ 4159252 w 4343400"/>
                <a:gd name="connsiteY21" fmla="*/ 1003300 h 6946900"/>
                <a:gd name="connsiteX22" fmla="*/ 4177940 w 4343400"/>
                <a:gd name="connsiteY22" fmla="*/ 1115438 h 6946900"/>
                <a:gd name="connsiteX23" fmla="*/ 3931920 w 4343400"/>
                <a:gd name="connsiteY23" fmla="*/ 1189990 h 6946900"/>
                <a:gd name="connsiteX24" fmla="*/ 3878580 w 4343400"/>
                <a:gd name="connsiteY24" fmla="*/ 1266190 h 6946900"/>
                <a:gd name="connsiteX25" fmla="*/ 3787140 w 4343400"/>
                <a:gd name="connsiteY25" fmla="*/ 1243330 h 6946900"/>
                <a:gd name="connsiteX26" fmla="*/ 3665220 w 4343400"/>
                <a:gd name="connsiteY26" fmla="*/ 1289050 h 6946900"/>
                <a:gd name="connsiteX27" fmla="*/ 3665220 w 4343400"/>
                <a:gd name="connsiteY27" fmla="*/ 1365250 h 6946900"/>
                <a:gd name="connsiteX28" fmla="*/ 3649980 w 4343400"/>
                <a:gd name="connsiteY28" fmla="*/ 1471930 h 6946900"/>
                <a:gd name="connsiteX29" fmla="*/ 3497580 w 4343400"/>
                <a:gd name="connsiteY29" fmla="*/ 1502410 h 6946900"/>
                <a:gd name="connsiteX30" fmla="*/ 3467100 w 4343400"/>
                <a:gd name="connsiteY30" fmla="*/ 1563370 h 6946900"/>
                <a:gd name="connsiteX31" fmla="*/ 3375660 w 4343400"/>
                <a:gd name="connsiteY31" fmla="*/ 1662430 h 6946900"/>
                <a:gd name="connsiteX32" fmla="*/ 3352800 w 4343400"/>
                <a:gd name="connsiteY32" fmla="*/ 1723390 h 6946900"/>
                <a:gd name="connsiteX33" fmla="*/ 3375660 w 4343400"/>
                <a:gd name="connsiteY33" fmla="*/ 1807210 h 6946900"/>
                <a:gd name="connsiteX34" fmla="*/ 3307080 w 4343400"/>
                <a:gd name="connsiteY34" fmla="*/ 1913890 h 6946900"/>
                <a:gd name="connsiteX35" fmla="*/ 3291840 w 4343400"/>
                <a:gd name="connsiteY35" fmla="*/ 2272030 h 6946900"/>
                <a:gd name="connsiteX36" fmla="*/ 3436620 w 4343400"/>
                <a:gd name="connsiteY36" fmla="*/ 2325370 h 6946900"/>
                <a:gd name="connsiteX37" fmla="*/ 3489960 w 4343400"/>
                <a:gd name="connsiteY37" fmla="*/ 2393950 h 6946900"/>
                <a:gd name="connsiteX38" fmla="*/ 3558540 w 4343400"/>
                <a:gd name="connsiteY38" fmla="*/ 2401570 h 6946900"/>
                <a:gd name="connsiteX39" fmla="*/ 3573780 w 4343400"/>
                <a:gd name="connsiteY39" fmla="*/ 2348230 h 6946900"/>
                <a:gd name="connsiteX40" fmla="*/ 3688080 w 4343400"/>
                <a:gd name="connsiteY40" fmla="*/ 2409190 h 6946900"/>
                <a:gd name="connsiteX41" fmla="*/ 3810000 w 4343400"/>
                <a:gd name="connsiteY41" fmla="*/ 2332990 h 6946900"/>
                <a:gd name="connsiteX42" fmla="*/ 3992880 w 4343400"/>
                <a:gd name="connsiteY42" fmla="*/ 2340610 h 6946900"/>
                <a:gd name="connsiteX43" fmla="*/ 4046220 w 4343400"/>
                <a:gd name="connsiteY43" fmla="*/ 2416810 h 6946900"/>
                <a:gd name="connsiteX44" fmla="*/ 4061460 w 4343400"/>
                <a:gd name="connsiteY44" fmla="*/ 2630170 h 6946900"/>
                <a:gd name="connsiteX45" fmla="*/ 4061460 w 4343400"/>
                <a:gd name="connsiteY45" fmla="*/ 2790190 h 6946900"/>
                <a:gd name="connsiteX46" fmla="*/ 4023360 w 4343400"/>
                <a:gd name="connsiteY46" fmla="*/ 2835910 h 6946900"/>
                <a:gd name="connsiteX47" fmla="*/ 3901440 w 4343400"/>
                <a:gd name="connsiteY47" fmla="*/ 2896870 h 6946900"/>
                <a:gd name="connsiteX48" fmla="*/ 3916680 w 4343400"/>
                <a:gd name="connsiteY48" fmla="*/ 3003550 h 6946900"/>
                <a:gd name="connsiteX49" fmla="*/ 3992880 w 4343400"/>
                <a:gd name="connsiteY49" fmla="*/ 3079750 h 6946900"/>
                <a:gd name="connsiteX50" fmla="*/ 3992880 w 4343400"/>
                <a:gd name="connsiteY50" fmla="*/ 3110230 h 6946900"/>
                <a:gd name="connsiteX51" fmla="*/ 3985260 w 4343400"/>
                <a:gd name="connsiteY51" fmla="*/ 3186430 h 6946900"/>
                <a:gd name="connsiteX52" fmla="*/ 4000500 w 4343400"/>
                <a:gd name="connsiteY52" fmla="*/ 3270250 h 6946900"/>
                <a:gd name="connsiteX53" fmla="*/ 3863340 w 4343400"/>
                <a:gd name="connsiteY53" fmla="*/ 3300730 h 6946900"/>
                <a:gd name="connsiteX54" fmla="*/ 3893820 w 4343400"/>
                <a:gd name="connsiteY54" fmla="*/ 3415030 h 6946900"/>
                <a:gd name="connsiteX55" fmla="*/ 4015740 w 4343400"/>
                <a:gd name="connsiteY55" fmla="*/ 3422650 h 6946900"/>
                <a:gd name="connsiteX56" fmla="*/ 4053840 w 4343400"/>
                <a:gd name="connsiteY56" fmla="*/ 3521710 h 6946900"/>
                <a:gd name="connsiteX57" fmla="*/ 4000500 w 4343400"/>
                <a:gd name="connsiteY57" fmla="*/ 3590290 h 6946900"/>
                <a:gd name="connsiteX58" fmla="*/ 4030980 w 4343400"/>
                <a:gd name="connsiteY58" fmla="*/ 3696970 h 6946900"/>
                <a:gd name="connsiteX59" fmla="*/ 4015740 w 4343400"/>
                <a:gd name="connsiteY59" fmla="*/ 3818890 h 6946900"/>
                <a:gd name="connsiteX60" fmla="*/ 4238624 w 4343400"/>
                <a:gd name="connsiteY60" fmla="*/ 3982338 h 6946900"/>
                <a:gd name="connsiteX61" fmla="*/ 4238624 w 4343400"/>
                <a:gd name="connsiteY61" fmla="*/ 4060826 h 6946900"/>
                <a:gd name="connsiteX62" fmla="*/ 4295776 w 4343400"/>
                <a:gd name="connsiteY62" fmla="*/ 4108450 h 6946900"/>
                <a:gd name="connsiteX63" fmla="*/ 4343400 w 4343400"/>
                <a:gd name="connsiteY63" fmla="*/ 4146550 h 6946900"/>
                <a:gd name="connsiteX64" fmla="*/ 4295776 w 4343400"/>
                <a:gd name="connsiteY64" fmla="*/ 4279900 h 6946900"/>
                <a:gd name="connsiteX65" fmla="*/ 4181476 w 4343400"/>
                <a:gd name="connsiteY65" fmla="*/ 4279900 h 6946900"/>
                <a:gd name="connsiteX66" fmla="*/ 4152900 w 4343400"/>
                <a:gd name="connsiteY66" fmla="*/ 4318000 h 6946900"/>
                <a:gd name="connsiteX67" fmla="*/ 4143376 w 4343400"/>
                <a:gd name="connsiteY67" fmla="*/ 4403726 h 6946900"/>
                <a:gd name="connsiteX68" fmla="*/ 3933824 w 4343400"/>
                <a:gd name="connsiteY68" fmla="*/ 4403726 h 6946900"/>
                <a:gd name="connsiteX69" fmla="*/ 3933824 w 4343400"/>
                <a:gd name="connsiteY69" fmla="*/ 4279900 h 6946900"/>
                <a:gd name="connsiteX70" fmla="*/ 3886200 w 4343400"/>
                <a:gd name="connsiteY70" fmla="*/ 4232274 h 6946900"/>
                <a:gd name="connsiteX71" fmla="*/ 3829052 w 4343400"/>
                <a:gd name="connsiteY71" fmla="*/ 4251326 h 6946900"/>
                <a:gd name="connsiteX72" fmla="*/ 3771900 w 4343400"/>
                <a:gd name="connsiteY72" fmla="*/ 4232274 h 6946900"/>
                <a:gd name="connsiteX73" fmla="*/ 3619500 w 4343400"/>
                <a:gd name="connsiteY73" fmla="*/ 4241800 h 6946900"/>
                <a:gd name="connsiteX74" fmla="*/ 3590924 w 4343400"/>
                <a:gd name="connsiteY74" fmla="*/ 4270374 h 6946900"/>
                <a:gd name="connsiteX75" fmla="*/ 3571876 w 4343400"/>
                <a:gd name="connsiteY75" fmla="*/ 4308474 h 6946900"/>
                <a:gd name="connsiteX76" fmla="*/ 3486148 w 4343400"/>
                <a:gd name="connsiteY76" fmla="*/ 4318000 h 6946900"/>
                <a:gd name="connsiteX77" fmla="*/ 3429000 w 4343400"/>
                <a:gd name="connsiteY77" fmla="*/ 4270374 h 6946900"/>
                <a:gd name="connsiteX78" fmla="*/ 3429000 w 4343400"/>
                <a:gd name="connsiteY78" fmla="*/ 4203700 h 6946900"/>
                <a:gd name="connsiteX79" fmla="*/ 3419476 w 4343400"/>
                <a:gd name="connsiteY79" fmla="*/ 4137026 h 6946900"/>
                <a:gd name="connsiteX80" fmla="*/ 3362324 w 4343400"/>
                <a:gd name="connsiteY80" fmla="*/ 4089400 h 6946900"/>
                <a:gd name="connsiteX81" fmla="*/ 3190876 w 4343400"/>
                <a:gd name="connsiteY81" fmla="*/ 4051300 h 6946900"/>
                <a:gd name="connsiteX82" fmla="*/ 2933700 w 4343400"/>
                <a:gd name="connsiteY82" fmla="*/ 4460874 h 6946900"/>
                <a:gd name="connsiteX83" fmla="*/ 2867024 w 4343400"/>
                <a:gd name="connsiteY83" fmla="*/ 4365626 h 6946900"/>
                <a:gd name="connsiteX84" fmla="*/ 2790824 w 4343400"/>
                <a:gd name="connsiteY84" fmla="*/ 4365626 h 6946900"/>
                <a:gd name="connsiteX85" fmla="*/ 2714624 w 4343400"/>
                <a:gd name="connsiteY85" fmla="*/ 4575174 h 6946900"/>
                <a:gd name="connsiteX86" fmla="*/ 2686052 w 4343400"/>
                <a:gd name="connsiteY86" fmla="*/ 4613274 h 6946900"/>
                <a:gd name="connsiteX87" fmla="*/ 2628900 w 4343400"/>
                <a:gd name="connsiteY87" fmla="*/ 4708526 h 6946900"/>
                <a:gd name="connsiteX88" fmla="*/ 2638424 w 4343400"/>
                <a:gd name="connsiteY88" fmla="*/ 4746626 h 6946900"/>
                <a:gd name="connsiteX89" fmla="*/ 2771776 w 4343400"/>
                <a:gd name="connsiteY89" fmla="*/ 4851400 h 6946900"/>
                <a:gd name="connsiteX90" fmla="*/ 2619376 w 4343400"/>
                <a:gd name="connsiteY90" fmla="*/ 5003800 h 6946900"/>
                <a:gd name="connsiteX91" fmla="*/ 2667000 w 4343400"/>
                <a:gd name="connsiteY91" fmla="*/ 5041900 h 6946900"/>
                <a:gd name="connsiteX92" fmla="*/ 2667000 w 4343400"/>
                <a:gd name="connsiteY92" fmla="*/ 5156200 h 6946900"/>
                <a:gd name="connsiteX93" fmla="*/ 2733676 w 4343400"/>
                <a:gd name="connsiteY93" fmla="*/ 5280026 h 6946900"/>
                <a:gd name="connsiteX94" fmla="*/ 2686052 w 4343400"/>
                <a:gd name="connsiteY94" fmla="*/ 5346700 h 6946900"/>
                <a:gd name="connsiteX95" fmla="*/ 2686052 w 4343400"/>
                <a:gd name="connsiteY95" fmla="*/ 5422900 h 6946900"/>
                <a:gd name="connsiteX96" fmla="*/ 2638424 w 4343400"/>
                <a:gd name="connsiteY96" fmla="*/ 5518150 h 6946900"/>
                <a:gd name="connsiteX97" fmla="*/ 2571748 w 4343400"/>
                <a:gd name="connsiteY97" fmla="*/ 5499100 h 6946900"/>
                <a:gd name="connsiteX98" fmla="*/ 2524124 w 4343400"/>
                <a:gd name="connsiteY98" fmla="*/ 5575300 h 6946900"/>
                <a:gd name="connsiteX99" fmla="*/ 2533652 w 4343400"/>
                <a:gd name="connsiteY99" fmla="*/ 5613400 h 6946900"/>
                <a:gd name="connsiteX100" fmla="*/ 2476500 w 4343400"/>
                <a:gd name="connsiteY100" fmla="*/ 5765800 h 6946900"/>
                <a:gd name="connsiteX101" fmla="*/ 2562224 w 4343400"/>
                <a:gd name="connsiteY101" fmla="*/ 5822950 h 6946900"/>
                <a:gd name="connsiteX102" fmla="*/ 2543176 w 4343400"/>
                <a:gd name="connsiteY102" fmla="*/ 5965826 h 6946900"/>
                <a:gd name="connsiteX103" fmla="*/ 2447924 w 4343400"/>
                <a:gd name="connsiteY103" fmla="*/ 5965826 h 6946900"/>
                <a:gd name="connsiteX104" fmla="*/ 2438400 w 4343400"/>
                <a:gd name="connsiteY104" fmla="*/ 6032500 h 6946900"/>
                <a:gd name="connsiteX105" fmla="*/ 2466976 w 4343400"/>
                <a:gd name="connsiteY105" fmla="*/ 6089650 h 6946900"/>
                <a:gd name="connsiteX106" fmla="*/ 2457452 w 4343400"/>
                <a:gd name="connsiteY106" fmla="*/ 6137274 h 6946900"/>
                <a:gd name="connsiteX107" fmla="*/ 2524124 w 4343400"/>
                <a:gd name="connsiteY107" fmla="*/ 6194426 h 6946900"/>
                <a:gd name="connsiteX108" fmla="*/ 2495548 w 4343400"/>
                <a:gd name="connsiteY108" fmla="*/ 6318250 h 6946900"/>
                <a:gd name="connsiteX109" fmla="*/ 2362200 w 4343400"/>
                <a:gd name="connsiteY109" fmla="*/ 6337300 h 6946900"/>
                <a:gd name="connsiteX110" fmla="*/ 2352676 w 4343400"/>
                <a:gd name="connsiteY110" fmla="*/ 6403974 h 6946900"/>
                <a:gd name="connsiteX111" fmla="*/ 2276476 w 4343400"/>
                <a:gd name="connsiteY111" fmla="*/ 6375400 h 6946900"/>
                <a:gd name="connsiteX112" fmla="*/ 2181224 w 4343400"/>
                <a:gd name="connsiteY112" fmla="*/ 6423026 h 6946900"/>
                <a:gd name="connsiteX113" fmla="*/ 2143124 w 4343400"/>
                <a:gd name="connsiteY113" fmla="*/ 6527800 h 6946900"/>
                <a:gd name="connsiteX114" fmla="*/ 2047876 w 4343400"/>
                <a:gd name="connsiteY114" fmla="*/ 6556374 h 6946900"/>
                <a:gd name="connsiteX115" fmla="*/ 2000252 w 4343400"/>
                <a:gd name="connsiteY115" fmla="*/ 6613526 h 6946900"/>
                <a:gd name="connsiteX116" fmla="*/ 1876424 w 4343400"/>
                <a:gd name="connsiteY116" fmla="*/ 6642100 h 6946900"/>
                <a:gd name="connsiteX117" fmla="*/ 1847852 w 4343400"/>
                <a:gd name="connsiteY117" fmla="*/ 6689726 h 6946900"/>
                <a:gd name="connsiteX118" fmla="*/ 1733548 w 4343400"/>
                <a:gd name="connsiteY118" fmla="*/ 6708774 h 6946900"/>
                <a:gd name="connsiteX119" fmla="*/ 1714500 w 4343400"/>
                <a:gd name="connsiteY119" fmla="*/ 6775450 h 6946900"/>
                <a:gd name="connsiteX120" fmla="*/ 1704976 w 4343400"/>
                <a:gd name="connsiteY120" fmla="*/ 6861174 h 6946900"/>
                <a:gd name="connsiteX121" fmla="*/ 1562100 w 4343400"/>
                <a:gd name="connsiteY121" fmla="*/ 6861174 h 6946900"/>
                <a:gd name="connsiteX122" fmla="*/ 1390652 w 4343400"/>
                <a:gd name="connsiteY122" fmla="*/ 6918326 h 6946900"/>
                <a:gd name="connsiteX123" fmla="*/ 1333500 w 4343400"/>
                <a:gd name="connsiteY123" fmla="*/ 6870700 h 6946900"/>
                <a:gd name="connsiteX124" fmla="*/ 1238252 w 4343400"/>
                <a:gd name="connsiteY124" fmla="*/ 6861174 h 6946900"/>
                <a:gd name="connsiteX125" fmla="*/ 1200148 w 4343400"/>
                <a:gd name="connsiteY125" fmla="*/ 6804026 h 6946900"/>
                <a:gd name="connsiteX126" fmla="*/ 1038224 w 4343400"/>
                <a:gd name="connsiteY126" fmla="*/ 6823074 h 6946900"/>
                <a:gd name="connsiteX127" fmla="*/ 1000124 w 4343400"/>
                <a:gd name="connsiteY127" fmla="*/ 6889750 h 6946900"/>
                <a:gd name="connsiteX128" fmla="*/ 914400 w 4343400"/>
                <a:gd name="connsiteY128" fmla="*/ 6889750 h 6946900"/>
                <a:gd name="connsiteX129" fmla="*/ 771524 w 4343400"/>
                <a:gd name="connsiteY129" fmla="*/ 6946900 h 6946900"/>
                <a:gd name="connsiteX130" fmla="*/ 685800 w 4343400"/>
                <a:gd name="connsiteY130" fmla="*/ 6784974 h 6946900"/>
                <a:gd name="connsiteX131" fmla="*/ 714376 w 4343400"/>
                <a:gd name="connsiteY131" fmla="*/ 6651626 h 6946900"/>
                <a:gd name="connsiteX132" fmla="*/ 704852 w 4343400"/>
                <a:gd name="connsiteY132" fmla="*/ 6527800 h 6946900"/>
                <a:gd name="connsiteX133" fmla="*/ 819148 w 4343400"/>
                <a:gd name="connsiteY133" fmla="*/ 6470650 h 6946900"/>
                <a:gd name="connsiteX134" fmla="*/ 828676 w 4343400"/>
                <a:gd name="connsiteY134" fmla="*/ 6308726 h 6946900"/>
                <a:gd name="connsiteX135" fmla="*/ 781052 w 4343400"/>
                <a:gd name="connsiteY135" fmla="*/ 6213474 h 6946900"/>
                <a:gd name="connsiteX136" fmla="*/ 962024 w 4343400"/>
                <a:gd name="connsiteY136" fmla="*/ 6194426 h 6946900"/>
                <a:gd name="connsiteX137" fmla="*/ 866776 w 4343400"/>
                <a:gd name="connsiteY137" fmla="*/ 6070600 h 6946900"/>
                <a:gd name="connsiteX138" fmla="*/ 838200 w 4343400"/>
                <a:gd name="connsiteY138" fmla="*/ 6032500 h 6946900"/>
                <a:gd name="connsiteX139" fmla="*/ 876300 w 4343400"/>
                <a:gd name="connsiteY139" fmla="*/ 5946774 h 6946900"/>
                <a:gd name="connsiteX140" fmla="*/ 914400 w 4343400"/>
                <a:gd name="connsiteY140" fmla="*/ 5937250 h 6946900"/>
                <a:gd name="connsiteX141" fmla="*/ 923924 w 4343400"/>
                <a:gd name="connsiteY141" fmla="*/ 5794374 h 6946900"/>
                <a:gd name="connsiteX142" fmla="*/ 876300 w 4343400"/>
                <a:gd name="connsiteY142" fmla="*/ 5699126 h 6946900"/>
                <a:gd name="connsiteX143" fmla="*/ 752476 w 4343400"/>
                <a:gd name="connsiteY143" fmla="*/ 5622926 h 6946900"/>
                <a:gd name="connsiteX144" fmla="*/ 742948 w 4343400"/>
                <a:gd name="connsiteY144" fmla="*/ 5499100 h 6946900"/>
                <a:gd name="connsiteX145" fmla="*/ 638176 w 4343400"/>
                <a:gd name="connsiteY145" fmla="*/ 5499100 h 6946900"/>
                <a:gd name="connsiteX146" fmla="*/ 581024 w 4343400"/>
                <a:gd name="connsiteY146" fmla="*/ 5403850 h 6946900"/>
                <a:gd name="connsiteX147" fmla="*/ 590548 w 4343400"/>
                <a:gd name="connsiteY147" fmla="*/ 5327650 h 6946900"/>
                <a:gd name="connsiteX148" fmla="*/ 666748 w 4343400"/>
                <a:gd name="connsiteY148" fmla="*/ 5260974 h 6946900"/>
                <a:gd name="connsiteX149" fmla="*/ 619124 w 4343400"/>
                <a:gd name="connsiteY149" fmla="*/ 5156200 h 6946900"/>
                <a:gd name="connsiteX150" fmla="*/ 523876 w 4343400"/>
                <a:gd name="connsiteY150" fmla="*/ 5137150 h 6946900"/>
                <a:gd name="connsiteX151" fmla="*/ 495300 w 4343400"/>
                <a:gd name="connsiteY151" fmla="*/ 5003800 h 6946900"/>
                <a:gd name="connsiteX152" fmla="*/ 457200 w 4343400"/>
                <a:gd name="connsiteY152" fmla="*/ 4927600 h 6946900"/>
                <a:gd name="connsiteX153" fmla="*/ 447676 w 4343400"/>
                <a:gd name="connsiteY153" fmla="*/ 4870450 h 6946900"/>
                <a:gd name="connsiteX154" fmla="*/ 409576 w 4343400"/>
                <a:gd name="connsiteY154" fmla="*/ 4832350 h 6946900"/>
                <a:gd name="connsiteX155" fmla="*/ 352424 w 4343400"/>
                <a:gd name="connsiteY155" fmla="*/ 4851400 h 6946900"/>
                <a:gd name="connsiteX156" fmla="*/ 314324 w 4343400"/>
                <a:gd name="connsiteY156" fmla="*/ 4775200 h 6946900"/>
                <a:gd name="connsiteX157" fmla="*/ 219076 w 4343400"/>
                <a:gd name="connsiteY157" fmla="*/ 4775200 h 6946900"/>
                <a:gd name="connsiteX158" fmla="*/ 209548 w 4343400"/>
                <a:gd name="connsiteY158" fmla="*/ 4689474 h 6946900"/>
                <a:gd name="connsiteX159" fmla="*/ 76200 w 4343400"/>
                <a:gd name="connsiteY159" fmla="*/ 4689474 h 6946900"/>
                <a:gd name="connsiteX160" fmla="*/ 0 w 4343400"/>
                <a:gd name="connsiteY160" fmla="*/ 4632326 h 6946900"/>
                <a:gd name="connsiteX161" fmla="*/ 38100 w 4343400"/>
                <a:gd name="connsiteY161" fmla="*/ 4518026 h 6946900"/>
                <a:gd name="connsiteX162" fmla="*/ 114300 w 4343400"/>
                <a:gd name="connsiteY162" fmla="*/ 4518026 h 6946900"/>
                <a:gd name="connsiteX163" fmla="*/ 152400 w 4343400"/>
                <a:gd name="connsiteY163" fmla="*/ 4489450 h 6946900"/>
                <a:gd name="connsiteX164" fmla="*/ 142876 w 4343400"/>
                <a:gd name="connsiteY164" fmla="*/ 4375150 h 6946900"/>
                <a:gd name="connsiteX165" fmla="*/ 209548 w 4343400"/>
                <a:gd name="connsiteY165" fmla="*/ 4308474 h 6946900"/>
                <a:gd name="connsiteX166" fmla="*/ 323852 w 4343400"/>
                <a:gd name="connsiteY166" fmla="*/ 4298950 h 6946900"/>
                <a:gd name="connsiteX167" fmla="*/ 419100 w 4343400"/>
                <a:gd name="connsiteY167" fmla="*/ 4337050 h 6946900"/>
                <a:gd name="connsiteX168" fmla="*/ 476252 w 4343400"/>
                <a:gd name="connsiteY168" fmla="*/ 4327526 h 6946900"/>
                <a:gd name="connsiteX169" fmla="*/ 485776 w 4343400"/>
                <a:gd name="connsiteY169" fmla="*/ 4232274 h 6946900"/>
                <a:gd name="connsiteX170" fmla="*/ 542924 w 4343400"/>
                <a:gd name="connsiteY170" fmla="*/ 4165600 h 6946900"/>
                <a:gd name="connsiteX171" fmla="*/ 590548 w 4343400"/>
                <a:gd name="connsiteY171" fmla="*/ 4165600 h 6946900"/>
                <a:gd name="connsiteX172" fmla="*/ 676276 w 4343400"/>
                <a:gd name="connsiteY172" fmla="*/ 3965574 h 6946900"/>
                <a:gd name="connsiteX173" fmla="*/ 819148 w 4343400"/>
                <a:gd name="connsiteY173" fmla="*/ 3889374 h 6946900"/>
                <a:gd name="connsiteX174" fmla="*/ 819148 w 4343400"/>
                <a:gd name="connsiteY174" fmla="*/ 3803650 h 6946900"/>
                <a:gd name="connsiteX175" fmla="*/ 885824 w 4343400"/>
                <a:gd name="connsiteY175" fmla="*/ 3660774 h 6946900"/>
                <a:gd name="connsiteX176" fmla="*/ 790576 w 4343400"/>
                <a:gd name="connsiteY176" fmla="*/ 3632200 h 6946900"/>
                <a:gd name="connsiteX177" fmla="*/ 704852 w 4343400"/>
                <a:gd name="connsiteY177" fmla="*/ 3517900 h 6946900"/>
                <a:gd name="connsiteX178" fmla="*/ 714376 w 4343400"/>
                <a:gd name="connsiteY178" fmla="*/ 3460750 h 6946900"/>
                <a:gd name="connsiteX179" fmla="*/ 695324 w 4343400"/>
                <a:gd name="connsiteY179" fmla="*/ 3394074 h 6946900"/>
                <a:gd name="connsiteX180" fmla="*/ 742948 w 4343400"/>
                <a:gd name="connsiteY180" fmla="*/ 3327400 h 6946900"/>
                <a:gd name="connsiteX181" fmla="*/ 819148 w 4343400"/>
                <a:gd name="connsiteY181" fmla="*/ 3336926 h 6946900"/>
                <a:gd name="connsiteX182" fmla="*/ 819148 w 4343400"/>
                <a:gd name="connsiteY182" fmla="*/ 3213100 h 6946900"/>
                <a:gd name="connsiteX183" fmla="*/ 762000 w 4343400"/>
                <a:gd name="connsiteY183" fmla="*/ 3194050 h 6946900"/>
                <a:gd name="connsiteX184" fmla="*/ 771524 w 4343400"/>
                <a:gd name="connsiteY184" fmla="*/ 3108326 h 6946900"/>
                <a:gd name="connsiteX185" fmla="*/ 990600 w 4343400"/>
                <a:gd name="connsiteY185" fmla="*/ 2813050 h 6946900"/>
                <a:gd name="connsiteX186" fmla="*/ 1000124 w 4343400"/>
                <a:gd name="connsiteY186" fmla="*/ 2679700 h 6946900"/>
                <a:gd name="connsiteX187" fmla="*/ 914400 w 4343400"/>
                <a:gd name="connsiteY187" fmla="*/ 2603500 h 6946900"/>
                <a:gd name="connsiteX188" fmla="*/ 904876 w 4343400"/>
                <a:gd name="connsiteY188" fmla="*/ 2546350 h 6946900"/>
                <a:gd name="connsiteX189" fmla="*/ 809624 w 4343400"/>
                <a:gd name="connsiteY189" fmla="*/ 2517774 h 6946900"/>
                <a:gd name="connsiteX190" fmla="*/ 794512 w 4343400"/>
                <a:gd name="connsiteY190" fmla="*/ 2448024 h 6946900"/>
                <a:gd name="connsiteX191" fmla="*/ 807720 w 4343400"/>
                <a:gd name="connsiteY191" fmla="*/ 2447290 h 6946900"/>
                <a:gd name="connsiteX192" fmla="*/ 853440 w 4343400"/>
                <a:gd name="connsiteY192" fmla="*/ 2416810 h 6946900"/>
                <a:gd name="connsiteX193" fmla="*/ 861060 w 4343400"/>
                <a:gd name="connsiteY193" fmla="*/ 2355850 h 6946900"/>
                <a:gd name="connsiteX194" fmla="*/ 914400 w 4343400"/>
                <a:gd name="connsiteY194" fmla="*/ 2340610 h 6946900"/>
                <a:gd name="connsiteX195" fmla="*/ 929640 w 4343400"/>
                <a:gd name="connsiteY195" fmla="*/ 2279650 h 6946900"/>
                <a:gd name="connsiteX196" fmla="*/ 1021080 w 4343400"/>
                <a:gd name="connsiteY196" fmla="*/ 2195830 h 6946900"/>
                <a:gd name="connsiteX197" fmla="*/ 975360 w 4343400"/>
                <a:gd name="connsiteY197" fmla="*/ 2134870 h 6946900"/>
                <a:gd name="connsiteX198" fmla="*/ 975360 w 4343400"/>
                <a:gd name="connsiteY198" fmla="*/ 2089150 h 6946900"/>
                <a:gd name="connsiteX199" fmla="*/ 1036320 w 4343400"/>
                <a:gd name="connsiteY199" fmla="*/ 2073910 h 6946900"/>
                <a:gd name="connsiteX200" fmla="*/ 1059180 w 4343400"/>
                <a:gd name="connsiteY200" fmla="*/ 2012950 h 6946900"/>
                <a:gd name="connsiteX201" fmla="*/ 1143000 w 4343400"/>
                <a:gd name="connsiteY201" fmla="*/ 1982470 h 6946900"/>
                <a:gd name="connsiteX202" fmla="*/ 1173480 w 4343400"/>
                <a:gd name="connsiteY202" fmla="*/ 1891030 h 6946900"/>
                <a:gd name="connsiteX203" fmla="*/ 1089660 w 4343400"/>
                <a:gd name="connsiteY203" fmla="*/ 1883410 h 6946900"/>
                <a:gd name="connsiteX204" fmla="*/ 1104900 w 4343400"/>
                <a:gd name="connsiteY204" fmla="*/ 1799590 h 6946900"/>
                <a:gd name="connsiteX205" fmla="*/ 1219200 w 4343400"/>
                <a:gd name="connsiteY205" fmla="*/ 1700530 h 6946900"/>
                <a:gd name="connsiteX206" fmla="*/ 1303020 w 4343400"/>
                <a:gd name="connsiteY206" fmla="*/ 1700530 h 6946900"/>
                <a:gd name="connsiteX207" fmla="*/ 1280160 w 4343400"/>
                <a:gd name="connsiteY207" fmla="*/ 1570990 h 6946900"/>
                <a:gd name="connsiteX208" fmla="*/ 1318260 w 4343400"/>
                <a:gd name="connsiteY208" fmla="*/ 1510030 h 6946900"/>
                <a:gd name="connsiteX209" fmla="*/ 1341120 w 4343400"/>
                <a:gd name="connsiteY209" fmla="*/ 1395730 h 6946900"/>
                <a:gd name="connsiteX210" fmla="*/ 1295400 w 4343400"/>
                <a:gd name="connsiteY210" fmla="*/ 1266190 h 6946900"/>
                <a:gd name="connsiteX211" fmla="*/ 1325880 w 4343400"/>
                <a:gd name="connsiteY211" fmla="*/ 999490 h 6946900"/>
                <a:gd name="connsiteX212" fmla="*/ 1326468 w 4343400"/>
                <a:gd name="connsiteY212" fmla="*/ 996268 h 6946900"/>
                <a:gd name="connsiteX213" fmla="*/ 1346200 w 4343400"/>
                <a:gd name="connsiteY213" fmla="*/ 1016000 h 6946900"/>
                <a:gd name="connsiteX214" fmla="*/ 1428748 w 4343400"/>
                <a:gd name="connsiteY214" fmla="*/ 971550 h 6946900"/>
                <a:gd name="connsiteX215" fmla="*/ 1441452 w 4343400"/>
                <a:gd name="connsiteY215" fmla="*/ 939800 h 6946900"/>
                <a:gd name="connsiteX216" fmla="*/ 1479548 w 4343400"/>
                <a:gd name="connsiteY216" fmla="*/ 901700 h 6946900"/>
                <a:gd name="connsiteX217" fmla="*/ 1619252 w 4343400"/>
                <a:gd name="connsiteY217" fmla="*/ 711200 h 6946900"/>
                <a:gd name="connsiteX218" fmla="*/ 1670052 w 4343400"/>
                <a:gd name="connsiteY218" fmla="*/ 647700 h 6946900"/>
                <a:gd name="connsiteX219" fmla="*/ 1670052 w 4343400"/>
                <a:gd name="connsiteY219" fmla="*/ 590550 h 6946900"/>
                <a:gd name="connsiteX220" fmla="*/ 1638300 w 4343400"/>
                <a:gd name="connsiteY220" fmla="*/ 546100 h 6946900"/>
                <a:gd name="connsiteX221" fmla="*/ 1657348 w 4343400"/>
                <a:gd name="connsiteY221" fmla="*/ 450850 h 6946900"/>
                <a:gd name="connsiteX222" fmla="*/ 1727200 w 4343400"/>
                <a:gd name="connsiteY222" fmla="*/ 469900 h 6946900"/>
                <a:gd name="connsiteX223" fmla="*/ 1790700 w 4343400"/>
                <a:gd name="connsiteY223" fmla="*/ 425450 h 6946900"/>
                <a:gd name="connsiteX224" fmla="*/ 1943100 w 4343400"/>
                <a:gd name="connsiteY224" fmla="*/ 488950 h 6946900"/>
                <a:gd name="connsiteX225" fmla="*/ 1987548 w 4343400"/>
                <a:gd name="connsiteY225" fmla="*/ 450850 h 6946900"/>
                <a:gd name="connsiteX226" fmla="*/ 2044700 w 4343400"/>
                <a:gd name="connsiteY226" fmla="*/ 457200 h 6946900"/>
                <a:gd name="connsiteX227" fmla="*/ 2051052 w 4343400"/>
                <a:gd name="connsiteY227" fmla="*/ 495300 h 6946900"/>
                <a:gd name="connsiteX228" fmla="*/ 2082800 w 4343400"/>
                <a:gd name="connsiteY228" fmla="*/ 495300 h 6946900"/>
                <a:gd name="connsiteX229" fmla="*/ 2108200 w 4343400"/>
                <a:gd name="connsiteY229" fmla="*/ 533400 h 6946900"/>
                <a:gd name="connsiteX230" fmla="*/ 2139948 w 4343400"/>
                <a:gd name="connsiteY230" fmla="*/ 533400 h 6946900"/>
                <a:gd name="connsiteX231" fmla="*/ 2146300 w 4343400"/>
                <a:gd name="connsiteY231" fmla="*/ 603250 h 6946900"/>
                <a:gd name="connsiteX232" fmla="*/ 2108200 w 4343400"/>
                <a:gd name="connsiteY232" fmla="*/ 673100 h 6946900"/>
                <a:gd name="connsiteX233" fmla="*/ 2114548 w 4343400"/>
                <a:gd name="connsiteY233" fmla="*/ 711200 h 6946900"/>
                <a:gd name="connsiteX234" fmla="*/ 2070100 w 4343400"/>
                <a:gd name="connsiteY234" fmla="*/ 781050 h 6946900"/>
                <a:gd name="connsiteX235" fmla="*/ 2254252 w 4343400"/>
                <a:gd name="connsiteY235" fmla="*/ 863600 h 6946900"/>
                <a:gd name="connsiteX236" fmla="*/ 2298700 w 4343400"/>
                <a:gd name="connsiteY236" fmla="*/ 850900 h 6946900"/>
                <a:gd name="connsiteX237" fmla="*/ 2298700 w 4343400"/>
                <a:gd name="connsiteY237" fmla="*/ 800100 h 6946900"/>
                <a:gd name="connsiteX238" fmla="*/ 2381252 w 4343400"/>
                <a:gd name="connsiteY238" fmla="*/ 698500 h 6946900"/>
                <a:gd name="connsiteX239" fmla="*/ 2444748 w 4343400"/>
                <a:gd name="connsiteY239" fmla="*/ 698500 h 6946900"/>
                <a:gd name="connsiteX240" fmla="*/ 2533652 w 4343400"/>
                <a:gd name="connsiteY240" fmla="*/ 711200 h 6946900"/>
                <a:gd name="connsiteX241" fmla="*/ 2641600 w 4343400"/>
                <a:gd name="connsiteY241" fmla="*/ 692150 h 6946900"/>
                <a:gd name="connsiteX242" fmla="*/ 2705100 w 4343400"/>
                <a:gd name="connsiteY242" fmla="*/ 635000 h 6946900"/>
                <a:gd name="connsiteX243" fmla="*/ 2794000 w 4343400"/>
                <a:gd name="connsiteY243" fmla="*/ 641350 h 6946900"/>
                <a:gd name="connsiteX244" fmla="*/ 2825748 w 4343400"/>
                <a:gd name="connsiteY244" fmla="*/ 615950 h 6946900"/>
                <a:gd name="connsiteX245" fmla="*/ 2895600 w 4343400"/>
                <a:gd name="connsiteY245" fmla="*/ 660400 h 6946900"/>
                <a:gd name="connsiteX246" fmla="*/ 2914652 w 4343400"/>
                <a:gd name="connsiteY246" fmla="*/ 730250 h 6946900"/>
                <a:gd name="connsiteX247" fmla="*/ 2978148 w 4343400"/>
                <a:gd name="connsiteY247" fmla="*/ 679450 h 6946900"/>
                <a:gd name="connsiteX248" fmla="*/ 2959100 w 4343400"/>
                <a:gd name="connsiteY248" fmla="*/ 622300 h 6946900"/>
                <a:gd name="connsiteX249" fmla="*/ 2978148 w 4343400"/>
                <a:gd name="connsiteY249" fmla="*/ 584200 h 6946900"/>
                <a:gd name="connsiteX250" fmla="*/ 2959100 w 4343400"/>
                <a:gd name="connsiteY250" fmla="*/ 488950 h 6946900"/>
                <a:gd name="connsiteX251" fmla="*/ 3028948 w 4343400"/>
                <a:gd name="connsiteY251" fmla="*/ 419100 h 6946900"/>
                <a:gd name="connsiteX252" fmla="*/ 3073400 w 4343400"/>
                <a:gd name="connsiteY252" fmla="*/ 400050 h 6946900"/>
                <a:gd name="connsiteX253" fmla="*/ 3194052 w 4343400"/>
                <a:gd name="connsiteY253" fmla="*/ 336550 h 6946900"/>
                <a:gd name="connsiteX254" fmla="*/ 3206748 w 4343400"/>
                <a:gd name="connsiteY254" fmla="*/ 222250 h 6946900"/>
                <a:gd name="connsiteX255" fmla="*/ 3251200 w 4343400"/>
                <a:gd name="connsiteY255" fmla="*/ 133350 h 694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</a:cxnLst>
              <a:rect l="l" t="t" r="r" b="b"/>
              <a:pathLst>
                <a:path w="4343400" h="6946900">
                  <a:moveTo>
                    <a:pt x="1172876" y="515072"/>
                  </a:moveTo>
                  <a:lnTo>
                    <a:pt x="1181100" y="539750"/>
                  </a:lnTo>
                  <a:lnTo>
                    <a:pt x="1172876" y="515074"/>
                  </a:lnTo>
                  <a:close/>
                  <a:moveTo>
                    <a:pt x="3632200" y="0"/>
                  </a:moveTo>
                  <a:lnTo>
                    <a:pt x="3663948" y="25400"/>
                  </a:lnTo>
                  <a:lnTo>
                    <a:pt x="3810000" y="38100"/>
                  </a:lnTo>
                  <a:lnTo>
                    <a:pt x="3816348" y="114300"/>
                  </a:lnTo>
                  <a:lnTo>
                    <a:pt x="3841748" y="158750"/>
                  </a:lnTo>
                  <a:lnTo>
                    <a:pt x="3867148" y="393700"/>
                  </a:lnTo>
                  <a:lnTo>
                    <a:pt x="3873500" y="431800"/>
                  </a:lnTo>
                  <a:lnTo>
                    <a:pt x="3886200" y="469900"/>
                  </a:lnTo>
                  <a:lnTo>
                    <a:pt x="3949700" y="469900"/>
                  </a:lnTo>
                  <a:lnTo>
                    <a:pt x="3949700" y="546100"/>
                  </a:lnTo>
                  <a:lnTo>
                    <a:pt x="4076700" y="635000"/>
                  </a:lnTo>
                  <a:lnTo>
                    <a:pt x="4140200" y="622300"/>
                  </a:lnTo>
                  <a:lnTo>
                    <a:pt x="4178300" y="692150"/>
                  </a:lnTo>
                  <a:lnTo>
                    <a:pt x="4152900" y="787400"/>
                  </a:lnTo>
                  <a:lnTo>
                    <a:pt x="4178300" y="850900"/>
                  </a:lnTo>
                  <a:lnTo>
                    <a:pt x="4171948" y="914400"/>
                  </a:lnTo>
                  <a:lnTo>
                    <a:pt x="4108452" y="946150"/>
                  </a:lnTo>
                  <a:lnTo>
                    <a:pt x="4108452" y="984250"/>
                  </a:lnTo>
                  <a:lnTo>
                    <a:pt x="4159252" y="1003300"/>
                  </a:lnTo>
                  <a:lnTo>
                    <a:pt x="4177940" y="1115438"/>
                  </a:lnTo>
                  <a:lnTo>
                    <a:pt x="3931920" y="1189990"/>
                  </a:lnTo>
                  <a:lnTo>
                    <a:pt x="3878580" y="1266190"/>
                  </a:lnTo>
                  <a:lnTo>
                    <a:pt x="3787140" y="1243330"/>
                  </a:lnTo>
                  <a:lnTo>
                    <a:pt x="3665220" y="1289050"/>
                  </a:lnTo>
                  <a:lnTo>
                    <a:pt x="3665220" y="1365250"/>
                  </a:lnTo>
                  <a:lnTo>
                    <a:pt x="3649980" y="1471930"/>
                  </a:lnTo>
                  <a:lnTo>
                    <a:pt x="3497580" y="1502410"/>
                  </a:lnTo>
                  <a:lnTo>
                    <a:pt x="3467100" y="1563370"/>
                  </a:lnTo>
                  <a:lnTo>
                    <a:pt x="3375660" y="1662430"/>
                  </a:lnTo>
                  <a:lnTo>
                    <a:pt x="3352800" y="1723390"/>
                  </a:lnTo>
                  <a:lnTo>
                    <a:pt x="3375660" y="1807210"/>
                  </a:lnTo>
                  <a:lnTo>
                    <a:pt x="3307080" y="1913890"/>
                  </a:lnTo>
                  <a:lnTo>
                    <a:pt x="3291840" y="2272030"/>
                  </a:lnTo>
                  <a:lnTo>
                    <a:pt x="3436620" y="2325370"/>
                  </a:lnTo>
                  <a:lnTo>
                    <a:pt x="3489960" y="2393950"/>
                  </a:lnTo>
                  <a:lnTo>
                    <a:pt x="3558540" y="2401570"/>
                  </a:lnTo>
                  <a:lnTo>
                    <a:pt x="3573780" y="2348230"/>
                  </a:lnTo>
                  <a:lnTo>
                    <a:pt x="3688080" y="2409190"/>
                  </a:lnTo>
                  <a:lnTo>
                    <a:pt x="3810000" y="2332990"/>
                  </a:lnTo>
                  <a:lnTo>
                    <a:pt x="3992880" y="2340610"/>
                  </a:lnTo>
                  <a:lnTo>
                    <a:pt x="4046220" y="2416810"/>
                  </a:lnTo>
                  <a:lnTo>
                    <a:pt x="4061460" y="2630170"/>
                  </a:lnTo>
                  <a:lnTo>
                    <a:pt x="4061460" y="2790190"/>
                  </a:lnTo>
                  <a:lnTo>
                    <a:pt x="4023360" y="2835910"/>
                  </a:lnTo>
                  <a:lnTo>
                    <a:pt x="3901440" y="2896870"/>
                  </a:lnTo>
                  <a:lnTo>
                    <a:pt x="3916680" y="3003550"/>
                  </a:lnTo>
                  <a:lnTo>
                    <a:pt x="3992880" y="3079750"/>
                  </a:lnTo>
                  <a:lnTo>
                    <a:pt x="3992880" y="3110230"/>
                  </a:lnTo>
                  <a:lnTo>
                    <a:pt x="3985260" y="3186430"/>
                  </a:lnTo>
                  <a:lnTo>
                    <a:pt x="4000500" y="3270250"/>
                  </a:lnTo>
                  <a:lnTo>
                    <a:pt x="3863340" y="3300730"/>
                  </a:lnTo>
                  <a:lnTo>
                    <a:pt x="3893820" y="3415030"/>
                  </a:lnTo>
                  <a:lnTo>
                    <a:pt x="4015740" y="3422650"/>
                  </a:lnTo>
                  <a:lnTo>
                    <a:pt x="4053840" y="3521710"/>
                  </a:lnTo>
                  <a:lnTo>
                    <a:pt x="4000500" y="3590290"/>
                  </a:lnTo>
                  <a:lnTo>
                    <a:pt x="4030980" y="3696970"/>
                  </a:lnTo>
                  <a:lnTo>
                    <a:pt x="4015740" y="3818890"/>
                  </a:lnTo>
                  <a:lnTo>
                    <a:pt x="4238624" y="3982338"/>
                  </a:lnTo>
                  <a:lnTo>
                    <a:pt x="4238624" y="4060826"/>
                  </a:lnTo>
                  <a:lnTo>
                    <a:pt x="4295776" y="4108450"/>
                  </a:lnTo>
                  <a:lnTo>
                    <a:pt x="4343400" y="4146550"/>
                  </a:lnTo>
                  <a:lnTo>
                    <a:pt x="4295776" y="4279900"/>
                  </a:lnTo>
                  <a:lnTo>
                    <a:pt x="4181476" y="4279900"/>
                  </a:lnTo>
                  <a:lnTo>
                    <a:pt x="4152900" y="4318000"/>
                  </a:lnTo>
                  <a:lnTo>
                    <a:pt x="4143376" y="4403726"/>
                  </a:lnTo>
                  <a:lnTo>
                    <a:pt x="3933824" y="4403726"/>
                  </a:lnTo>
                  <a:lnTo>
                    <a:pt x="3933824" y="4279900"/>
                  </a:lnTo>
                  <a:lnTo>
                    <a:pt x="3886200" y="4232274"/>
                  </a:lnTo>
                  <a:lnTo>
                    <a:pt x="3829052" y="4251326"/>
                  </a:lnTo>
                  <a:lnTo>
                    <a:pt x="3771900" y="4232274"/>
                  </a:lnTo>
                  <a:lnTo>
                    <a:pt x="3619500" y="4241800"/>
                  </a:lnTo>
                  <a:lnTo>
                    <a:pt x="3590924" y="4270374"/>
                  </a:lnTo>
                  <a:lnTo>
                    <a:pt x="3571876" y="4308474"/>
                  </a:lnTo>
                  <a:lnTo>
                    <a:pt x="3486148" y="4318000"/>
                  </a:lnTo>
                  <a:lnTo>
                    <a:pt x="3429000" y="4270374"/>
                  </a:lnTo>
                  <a:lnTo>
                    <a:pt x="3429000" y="4203700"/>
                  </a:lnTo>
                  <a:lnTo>
                    <a:pt x="3419476" y="4137026"/>
                  </a:lnTo>
                  <a:lnTo>
                    <a:pt x="3362324" y="4089400"/>
                  </a:lnTo>
                  <a:lnTo>
                    <a:pt x="3190876" y="4051300"/>
                  </a:lnTo>
                  <a:lnTo>
                    <a:pt x="2933700" y="4460874"/>
                  </a:lnTo>
                  <a:lnTo>
                    <a:pt x="2867024" y="4365626"/>
                  </a:lnTo>
                  <a:lnTo>
                    <a:pt x="2790824" y="4365626"/>
                  </a:lnTo>
                  <a:lnTo>
                    <a:pt x="2714624" y="4575174"/>
                  </a:lnTo>
                  <a:lnTo>
                    <a:pt x="2686052" y="4613274"/>
                  </a:lnTo>
                  <a:lnTo>
                    <a:pt x="2628900" y="4708526"/>
                  </a:lnTo>
                  <a:lnTo>
                    <a:pt x="2638424" y="4746626"/>
                  </a:lnTo>
                  <a:lnTo>
                    <a:pt x="2771776" y="4851400"/>
                  </a:lnTo>
                  <a:lnTo>
                    <a:pt x="2619376" y="5003800"/>
                  </a:lnTo>
                  <a:lnTo>
                    <a:pt x="2667000" y="5041900"/>
                  </a:lnTo>
                  <a:lnTo>
                    <a:pt x="2667000" y="5156200"/>
                  </a:lnTo>
                  <a:lnTo>
                    <a:pt x="2733676" y="5280026"/>
                  </a:lnTo>
                  <a:lnTo>
                    <a:pt x="2686052" y="5346700"/>
                  </a:lnTo>
                  <a:lnTo>
                    <a:pt x="2686052" y="5422900"/>
                  </a:lnTo>
                  <a:lnTo>
                    <a:pt x="2638424" y="5518150"/>
                  </a:lnTo>
                  <a:lnTo>
                    <a:pt x="2571748" y="5499100"/>
                  </a:lnTo>
                  <a:lnTo>
                    <a:pt x="2524124" y="5575300"/>
                  </a:lnTo>
                  <a:lnTo>
                    <a:pt x="2533652" y="5613400"/>
                  </a:lnTo>
                  <a:lnTo>
                    <a:pt x="2476500" y="5765800"/>
                  </a:lnTo>
                  <a:lnTo>
                    <a:pt x="2562224" y="5822950"/>
                  </a:lnTo>
                  <a:lnTo>
                    <a:pt x="2543176" y="5965826"/>
                  </a:lnTo>
                  <a:lnTo>
                    <a:pt x="2447924" y="5965826"/>
                  </a:lnTo>
                  <a:lnTo>
                    <a:pt x="2438400" y="6032500"/>
                  </a:lnTo>
                  <a:lnTo>
                    <a:pt x="2466976" y="6089650"/>
                  </a:lnTo>
                  <a:lnTo>
                    <a:pt x="2457452" y="6137274"/>
                  </a:lnTo>
                  <a:lnTo>
                    <a:pt x="2524124" y="6194426"/>
                  </a:lnTo>
                  <a:lnTo>
                    <a:pt x="2495548" y="6318250"/>
                  </a:lnTo>
                  <a:lnTo>
                    <a:pt x="2362200" y="6337300"/>
                  </a:lnTo>
                  <a:lnTo>
                    <a:pt x="2352676" y="6403974"/>
                  </a:lnTo>
                  <a:lnTo>
                    <a:pt x="2276476" y="6375400"/>
                  </a:lnTo>
                  <a:lnTo>
                    <a:pt x="2181224" y="6423026"/>
                  </a:lnTo>
                  <a:lnTo>
                    <a:pt x="2143124" y="6527800"/>
                  </a:lnTo>
                  <a:lnTo>
                    <a:pt x="2047876" y="6556374"/>
                  </a:lnTo>
                  <a:lnTo>
                    <a:pt x="2000252" y="6613526"/>
                  </a:lnTo>
                  <a:lnTo>
                    <a:pt x="1876424" y="6642100"/>
                  </a:lnTo>
                  <a:lnTo>
                    <a:pt x="1847852" y="6689726"/>
                  </a:lnTo>
                  <a:lnTo>
                    <a:pt x="1733548" y="6708774"/>
                  </a:lnTo>
                  <a:lnTo>
                    <a:pt x="1714500" y="6775450"/>
                  </a:lnTo>
                  <a:lnTo>
                    <a:pt x="1704976" y="6861174"/>
                  </a:lnTo>
                  <a:lnTo>
                    <a:pt x="1562100" y="6861174"/>
                  </a:lnTo>
                  <a:lnTo>
                    <a:pt x="1390652" y="6918326"/>
                  </a:lnTo>
                  <a:lnTo>
                    <a:pt x="1333500" y="6870700"/>
                  </a:lnTo>
                  <a:lnTo>
                    <a:pt x="1238252" y="6861174"/>
                  </a:lnTo>
                  <a:lnTo>
                    <a:pt x="1200148" y="6804026"/>
                  </a:lnTo>
                  <a:lnTo>
                    <a:pt x="1038224" y="6823074"/>
                  </a:lnTo>
                  <a:lnTo>
                    <a:pt x="1000124" y="6889750"/>
                  </a:lnTo>
                  <a:lnTo>
                    <a:pt x="914400" y="6889750"/>
                  </a:lnTo>
                  <a:lnTo>
                    <a:pt x="771524" y="6946900"/>
                  </a:lnTo>
                  <a:lnTo>
                    <a:pt x="685800" y="6784974"/>
                  </a:lnTo>
                  <a:lnTo>
                    <a:pt x="714376" y="6651626"/>
                  </a:lnTo>
                  <a:lnTo>
                    <a:pt x="704852" y="6527800"/>
                  </a:lnTo>
                  <a:lnTo>
                    <a:pt x="819148" y="6470650"/>
                  </a:lnTo>
                  <a:lnTo>
                    <a:pt x="828676" y="6308726"/>
                  </a:lnTo>
                  <a:lnTo>
                    <a:pt x="781052" y="6213474"/>
                  </a:lnTo>
                  <a:lnTo>
                    <a:pt x="962024" y="6194426"/>
                  </a:lnTo>
                  <a:lnTo>
                    <a:pt x="866776" y="6070600"/>
                  </a:lnTo>
                  <a:lnTo>
                    <a:pt x="838200" y="6032500"/>
                  </a:lnTo>
                  <a:lnTo>
                    <a:pt x="876300" y="5946774"/>
                  </a:lnTo>
                  <a:lnTo>
                    <a:pt x="914400" y="5937250"/>
                  </a:lnTo>
                  <a:lnTo>
                    <a:pt x="923924" y="5794374"/>
                  </a:lnTo>
                  <a:lnTo>
                    <a:pt x="876300" y="5699126"/>
                  </a:lnTo>
                  <a:lnTo>
                    <a:pt x="752476" y="5622926"/>
                  </a:lnTo>
                  <a:lnTo>
                    <a:pt x="742948" y="5499100"/>
                  </a:lnTo>
                  <a:lnTo>
                    <a:pt x="638176" y="5499100"/>
                  </a:lnTo>
                  <a:lnTo>
                    <a:pt x="581024" y="5403850"/>
                  </a:lnTo>
                  <a:lnTo>
                    <a:pt x="590548" y="5327650"/>
                  </a:lnTo>
                  <a:lnTo>
                    <a:pt x="666748" y="5260974"/>
                  </a:lnTo>
                  <a:lnTo>
                    <a:pt x="619124" y="5156200"/>
                  </a:lnTo>
                  <a:lnTo>
                    <a:pt x="523876" y="5137150"/>
                  </a:lnTo>
                  <a:lnTo>
                    <a:pt x="495300" y="5003800"/>
                  </a:lnTo>
                  <a:lnTo>
                    <a:pt x="457200" y="4927600"/>
                  </a:lnTo>
                  <a:lnTo>
                    <a:pt x="447676" y="4870450"/>
                  </a:lnTo>
                  <a:lnTo>
                    <a:pt x="409576" y="4832350"/>
                  </a:lnTo>
                  <a:lnTo>
                    <a:pt x="352424" y="4851400"/>
                  </a:lnTo>
                  <a:lnTo>
                    <a:pt x="314324" y="4775200"/>
                  </a:lnTo>
                  <a:lnTo>
                    <a:pt x="219076" y="4775200"/>
                  </a:lnTo>
                  <a:lnTo>
                    <a:pt x="209548" y="4689474"/>
                  </a:lnTo>
                  <a:lnTo>
                    <a:pt x="76200" y="4689474"/>
                  </a:lnTo>
                  <a:lnTo>
                    <a:pt x="0" y="4632326"/>
                  </a:lnTo>
                  <a:lnTo>
                    <a:pt x="38100" y="4518026"/>
                  </a:lnTo>
                  <a:lnTo>
                    <a:pt x="114300" y="4518026"/>
                  </a:lnTo>
                  <a:lnTo>
                    <a:pt x="152400" y="4489450"/>
                  </a:lnTo>
                  <a:lnTo>
                    <a:pt x="142876" y="4375150"/>
                  </a:lnTo>
                  <a:lnTo>
                    <a:pt x="209548" y="4308474"/>
                  </a:lnTo>
                  <a:lnTo>
                    <a:pt x="323852" y="4298950"/>
                  </a:lnTo>
                  <a:lnTo>
                    <a:pt x="419100" y="4337050"/>
                  </a:lnTo>
                  <a:lnTo>
                    <a:pt x="476252" y="4327526"/>
                  </a:lnTo>
                  <a:lnTo>
                    <a:pt x="485776" y="4232274"/>
                  </a:lnTo>
                  <a:lnTo>
                    <a:pt x="542924" y="4165600"/>
                  </a:lnTo>
                  <a:lnTo>
                    <a:pt x="590548" y="4165600"/>
                  </a:lnTo>
                  <a:lnTo>
                    <a:pt x="676276" y="3965574"/>
                  </a:lnTo>
                  <a:lnTo>
                    <a:pt x="819148" y="3889374"/>
                  </a:lnTo>
                  <a:lnTo>
                    <a:pt x="819148" y="3803650"/>
                  </a:lnTo>
                  <a:lnTo>
                    <a:pt x="885824" y="3660774"/>
                  </a:lnTo>
                  <a:lnTo>
                    <a:pt x="790576" y="3632200"/>
                  </a:lnTo>
                  <a:lnTo>
                    <a:pt x="704852" y="3517900"/>
                  </a:lnTo>
                  <a:lnTo>
                    <a:pt x="714376" y="3460750"/>
                  </a:lnTo>
                  <a:lnTo>
                    <a:pt x="695324" y="3394074"/>
                  </a:lnTo>
                  <a:lnTo>
                    <a:pt x="742948" y="3327400"/>
                  </a:lnTo>
                  <a:lnTo>
                    <a:pt x="819148" y="3336926"/>
                  </a:lnTo>
                  <a:lnTo>
                    <a:pt x="819148" y="3213100"/>
                  </a:lnTo>
                  <a:lnTo>
                    <a:pt x="762000" y="3194050"/>
                  </a:lnTo>
                  <a:lnTo>
                    <a:pt x="771524" y="3108326"/>
                  </a:lnTo>
                  <a:lnTo>
                    <a:pt x="990600" y="2813050"/>
                  </a:lnTo>
                  <a:lnTo>
                    <a:pt x="1000124" y="2679700"/>
                  </a:lnTo>
                  <a:lnTo>
                    <a:pt x="914400" y="2603500"/>
                  </a:lnTo>
                  <a:lnTo>
                    <a:pt x="904876" y="2546350"/>
                  </a:lnTo>
                  <a:lnTo>
                    <a:pt x="809624" y="2517774"/>
                  </a:lnTo>
                  <a:lnTo>
                    <a:pt x="794512" y="2448024"/>
                  </a:lnTo>
                  <a:lnTo>
                    <a:pt x="807720" y="2447290"/>
                  </a:lnTo>
                  <a:lnTo>
                    <a:pt x="853440" y="2416810"/>
                  </a:lnTo>
                  <a:lnTo>
                    <a:pt x="861060" y="2355850"/>
                  </a:lnTo>
                  <a:lnTo>
                    <a:pt x="914400" y="2340610"/>
                  </a:lnTo>
                  <a:lnTo>
                    <a:pt x="929640" y="2279650"/>
                  </a:lnTo>
                  <a:lnTo>
                    <a:pt x="1021080" y="2195830"/>
                  </a:lnTo>
                  <a:lnTo>
                    <a:pt x="975360" y="2134870"/>
                  </a:lnTo>
                  <a:lnTo>
                    <a:pt x="975360" y="2089150"/>
                  </a:lnTo>
                  <a:lnTo>
                    <a:pt x="1036320" y="2073910"/>
                  </a:lnTo>
                  <a:lnTo>
                    <a:pt x="1059180" y="2012950"/>
                  </a:lnTo>
                  <a:lnTo>
                    <a:pt x="1143000" y="1982470"/>
                  </a:lnTo>
                  <a:lnTo>
                    <a:pt x="1173480" y="1891030"/>
                  </a:lnTo>
                  <a:lnTo>
                    <a:pt x="1089660" y="1883410"/>
                  </a:lnTo>
                  <a:lnTo>
                    <a:pt x="1104900" y="1799590"/>
                  </a:lnTo>
                  <a:lnTo>
                    <a:pt x="1219200" y="1700530"/>
                  </a:lnTo>
                  <a:lnTo>
                    <a:pt x="1303020" y="1700530"/>
                  </a:lnTo>
                  <a:lnTo>
                    <a:pt x="1280160" y="1570990"/>
                  </a:lnTo>
                  <a:lnTo>
                    <a:pt x="1318260" y="1510030"/>
                  </a:lnTo>
                  <a:lnTo>
                    <a:pt x="1341120" y="1395730"/>
                  </a:lnTo>
                  <a:lnTo>
                    <a:pt x="1295400" y="1266190"/>
                  </a:lnTo>
                  <a:lnTo>
                    <a:pt x="1325880" y="999490"/>
                  </a:lnTo>
                  <a:lnTo>
                    <a:pt x="1326468" y="996268"/>
                  </a:lnTo>
                  <a:lnTo>
                    <a:pt x="1346200" y="1016000"/>
                  </a:lnTo>
                  <a:lnTo>
                    <a:pt x="1428748" y="971550"/>
                  </a:lnTo>
                  <a:lnTo>
                    <a:pt x="1441452" y="939800"/>
                  </a:lnTo>
                  <a:lnTo>
                    <a:pt x="1479548" y="901700"/>
                  </a:lnTo>
                  <a:lnTo>
                    <a:pt x="1619252" y="711200"/>
                  </a:lnTo>
                  <a:lnTo>
                    <a:pt x="1670052" y="647700"/>
                  </a:lnTo>
                  <a:lnTo>
                    <a:pt x="1670052" y="590550"/>
                  </a:lnTo>
                  <a:lnTo>
                    <a:pt x="1638300" y="546100"/>
                  </a:lnTo>
                  <a:lnTo>
                    <a:pt x="1657348" y="450850"/>
                  </a:lnTo>
                  <a:lnTo>
                    <a:pt x="1727200" y="469900"/>
                  </a:lnTo>
                  <a:lnTo>
                    <a:pt x="1790700" y="425450"/>
                  </a:lnTo>
                  <a:lnTo>
                    <a:pt x="1943100" y="488950"/>
                  </a:lnTo>
                  <a:lnTo>
                    <a:pt x="1987548" y="450850"/>
                  </a:lnTo>
                  <a:lnTo>
                    <a:pt x="2044700" y="457200"/>
                  </a:lnTo>
                  <a:lnTo>
                    <a:pt x="2051052" y="495300"/>
                  </a:lnTo>
                  <a:lnTo>
                    <a:pt x="2082800" y="495300"/>
                  </a:lnTo>
                  <a:lnTo>
                    <a:pt x="2108200" y="533400"/>
                  </a:lnTo>
                  <a:lnTo>
                    <a:pt x="2139948" y="533400"/>
                  </a:lnTo>
                  <a:lnTo>
                    <a:pt x="2146300" y="603250"/>
                  </a:lnTo>
                  <a:lnTo>
                    <a:pt x="2108200" y="673100"/>
                  </a:lnTo>
                  <a:lnTo>
                    <a:pt x="2114548" y="711200"/>
                  </a:lnTo>
                  <a:lnTo>
                    <a:pt x="2070100" y="781050"/>
                  </a:lnTo>
                  <a:lnTo>
                    <a:pt x="2254252" y="863600"/>
                  </a:lnTo>
                  <a:lnTo>
                    <a:pt x="2298700" y="850900"/>
                  </a:lnTo>
                  <a:lnTo>
                    <a:pt x="2298700" y="800100"/>
                  </a:lnTo>
                  <a:lnTo>
                    <a:pt x="2381252" y="698500"/>
                  </a:lnTo>
                  <a:lnTo>
                    <a:pt x="2444748" y="698500"/>
                  </a:lnTo>
                  <a:lnTo>
                    <a:pt x="2533652" y="711200"/>
                  </a:lnTo>
                  <a:lnTo>
                    <a:pt x="2641600" y="692150"/>
                  </a:lnTo>
                  <a:lnTo>
                    <a:pt x="2705100" y="635000"/>
                  </a:lnTo>
                  <a:lnTo>
                    <a:pt x="2794000" y="641350"/>
                  </a:lnTo>
                  <a:lnTo>
                    <a:pt x="2825748" y="615950"/>
                  </a:lnTo>
                  <a:lnTo>
                    <a:pt x="2895600" y="660400"/>
                  </a:lnTo>
                  <a:lnTo>
                    <a:pt x="2914652" y="730250"/>
                  </a:lnTo>
                  <a:lnTo>
                    <a:pt x="2978148" y="679450"/>
                  </a:lnTo>
                  <a:lnTo>
                    <a:pt x="2959100" y="622300"/>
                  </a:lnTo>
                  <a:lnTo>
                    <a:pt x="2978148" y="584200"/>
                  </a:lnTo>
                  <a:lnTo>
                    <a:pt x="2959100" y="488950"/>
                  </a:lnTo>
                  <a:lnTo>
                    <a:pt x="3028948" y="419100"/>
                  </a:lnTo>
                  <a:lnTo>
                    <a:pt x="3073400" y="400050"/>
                  </a:lnTo>
                  <a:lnTo>
                    <a:pt x="3194052" y="336550"/>
                  </a:lnTo>
                  <a:lnTo>
                    <a:pt x="3206748" y="222250"/>
                  </a:lnTo>
                  <a:lnTo>
                    <a:pt x="3251200" y="13335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26" name="正方形/長方形 725">
              <a:extLst>
                <a:ext uri="{FF2B5EF4-FFF2-40B4-BE49-F238E27FC236}">
                  <a16:creationId xmlns:a16="http://schemas.microsoft.com/office/drawing/2014/main" id="{4694EA5A-F43F-4F75-8EE3-C89E004DE63A}"/>
                </a:ext>
              </a:extLst>
            </p:cNvPr>
            <p:cNvSpPr/>
            <p:nvPr/>
          </p:nvSpPr>
          <p:spPr>
            <a:xfrm>
              <a:off x="35892291" y="26240935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　野</a:t>
              </a:r>
            </a:p>
          </p:txBody>
        </p:sp>
      </p:grpSp>
      <p:grpSp>
        <p:nvGrpSpPr>
          <p:cNvPr id="805" name="グループ化 804">
            <a:extLst>
              <a:ext uri="{FF2B5EF4-FFF2-40B4-BE49-F238E27FC236}">
                <a16:creationId xmlns:a16="http://schemas.microsoft.com/office/drawing/2014/main" id="{DF5C144B-BFDC-4CA9-AB6D-6BF7490327D9}"/>
              </a:ext>
            </a:extLst>
          </p:cNvPr>
          <p:cNvGrpSpPr/>
          <p:nvPr/>
        </p:nvGrpSpPr>
        <p:grpSpPr>
          <a:xfrm>
            <a:off x="1909289" y="2633306"/>
            <a:ext cx="5870448" cy="7638851"/>
            <a:chOff x="33952725" y="23016012"/>
            <a:chExt cx="5870448" cy="7638851"/>
          </a:xfrm>
        </p:grpSpPr>
        <p:sp>
          <p:nvSpPr>
            <p:cNvPr id="806" name="正方形/長方形 805">
              <a:extLst>
                <a:ext uri="{FF2B5EF4-FFF2-40B4-BE49-F238E27FC236}">
                  <a16:creationId xmlns:a16="http://schemas.microsoft.com/office/drawing/2014/main" id="{55A67A6A-1B5D-4096-8E90-1C3F6BD1ED2F}"/>
                </a:ext>
              </a:extLst>
            </p:cNvPr>
            <p:cNvSpPr/>
            <p:nvPr/>
          </p:nvSpPr>
          <p:spPr>
            <a:xfrm>
              <a:off x="37400503" y="23016012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　潟</a:t>
              </a:r>
            </a:p>
          </p:txBody>
        </p:sp>
        <p:sp>
          <p:nvSpPr>
            <p:cNvPr id="807" name="正方形/長方形 806">
              <a:extLst>
                <a:ext uri="{FF2B5EF4-FFF2-40B4-BE49-F238E27FC236}">
                  <a16:creationId xmlns:a16="http://schemas.microsoft.com/office/drawing/2014/main" id="{9648D1BD-1A7F-4994-A1AA-3C09325AA2A0}"/>
                </a:ext>
              </a:extLst>
            </p:cNvPr>
            <p:cNvSpPr/>
            <p:nvPr/>
          </p:nvSpPr>
          <p:spPr>
            <a:xfrm>
              <a:off x="38453726" y="25233312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群　馬</a:t>
              </a:r>
            </a:p>
          </p:txBody>
        </p:sp>
        <p:sp>
          <p:nvSpPr>
            <p:cNvPr id="808" name="正方形/長方形 807">
              <a:extLst>
                <a:ext uri="{FF2B5EF4-FFF2-40B4-BE49-F238E27FC236}">
                  <a16:creationId xmlns:a16="http://schemas.microsoft.com/office/drawing/2014/main" id="{0419801F-FF9C-4776-A4A4-54690AED841C}"/>
                </a:ext>
              </a:extLst>
            </p:cNvPr>
            <p:cNvSpPr/>
            <p:nvPr/>
          </p:nvSpPr>
          <p:spPr>
            <a:xfrm>
              <a:off x="38870245" y="27186971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埼　玉</a:t>
              </a:r>
            </a:p>
          </p:txBody>
        </p:sp>
        <p:sp>
          <p:nvSpPr>
            <p:cNvPr id="809" name="正方形/長方形 808">
              <a:extLst>
                <a:ext uri="{FF2B5EF4-FFF2-40B4-BE49-F238E27FC236}">
                  <a16:creationId xmlns:a16="http://schemas.microsoft.com/office/drawing/2014/main" id="{BB2456DC-AE22-4057-94B0-DBD3F3065B0C}"/>
                </a:ext>
              </a:extLst>
            </p:cNvPr>
            <p:cNvSpPr/>
            <p:nvPr/>
          </p:nvSpPr>
          <p:spPr>
            <a:xfrm>
              <a:off x="34203225" y="24623373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　山</a:t>
              </a:r>
            </a:p>
          </p:txBody>
        </p:sp>
        <p:sp>
          <p:nvSpPr>
            <p:cNvPr id="810" name="正方形/長方形 809">
              <a:extLst>
                <a:ext uri="{FF2B5EF4-FFF2-40B4-BE49-F238E27FC236}">
                  <a16:creationId xmlns:a16="http://schemas.microsoft.com/office/drawing/2014/main" id="{BDF8895E-0B20-4027-BEA9-A11A1E213F41}"/>
                </a:ext>
              </a:extLst>
            </p:cNvPr>
            <p:cNvSpPr/>
            <p:nvPr/>
          </p:nvSpPr>
          <p:spPr>
            <a:xfrm>
              <a:off x="36263199" y="30175200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静　岡</a:t>
              </a:r>
            </a:p>
          </p:txBody>
        </p:sp>
        <p:sp>
          <p:nvSpPr>
            <p:cNvPr id="811" name="正方形/長方形 810">
              <a:extLst>
                <a:ext uri="{FF2B5EF4-FFF2-40B4-BE49-F238E27FC236}">
                  <a16:creationId xmlns:a16="http://schemas.microsoft.com/office/drawing/2014/main" id="{BFC9C10A-12B7-4AB8-95B3-91D2CD066725}"/>
                </a:ext>
              </a:extLst>
            </p:cNvPr>
            <p:cNvSpPr/>
            <p:nvPr/>
          </p:nvSpPr>
          <p:spPr>
            <a:xfrm>
              <a:off x="33952725" y="26900828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岐　阜</a:t>
              </a:r>
            </a:p>
          </p:txBody>
        </p:sp>
        <p:sp>
          <p:nvSpPr>
            <p:cNvPr id="812" name="正方形/長方形 811">
              <a:extLst>
                <a:ext uri="{FF2B5EF4-FFF2-40B4-BE49-F238E27FC236}">
                  <a16:creationId xmlns:a16="http://schemas.microsoft.com/office/drawing/2014/main" id="{229625AD-E58C-424A-9C95-C020DB668CE6}"/>
                </a:ext>
              </a:extLst>
            </p:cNvPr>
            <p:cNvSpPr/>
            <p:nvPr/>
          </p:nvSpPr>
          <p:spPr>
            <a:xfrm>
              <a:off x="34203225" y="30285531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愛　知</a:t>
              </a:r>
            </a:p>
          </p:txBody>
        </p:sp>
        <p:sp>
          <p:nvSpPr>
            <p:cNvPr id="813" name="正方形/長方形 812">
              <a:extLst>
                <a:ext uri="{FF2B5EF4-FFF2-40B4-BE49-F238E27FC236}">
                  <a16:creationId xmlns:a16="http://schemas.microsoft.com/office/drawing/2014/main" id="{7A3E9319-59BF-4B21-B25C-252A5D59FE04}"/>
                </a:ext>
              </a:extLst>
            </p:cNvPr>
            <p:cNvSpPr/>
            <p:nvPr/>
          </p:nvSpPr>
          <p:spPr>
            <a:xfrm>
              <a:off x="39164018" y="27951668"/>
              <a:ext cx="659155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東京</a:t>
              </a:r>
            </a:p>
          </p:txBody>
        </p:sp>
        <p:sp>
          <p:nvSpPr>
            <p:cNvPr id="814" name="正方形/長方形 813">
              <a:extLst>
                <a:ext uri="{FF2B5EF4-FFF2-40B4-BE49-F238E27FC236}">
                  <a16:creationId xmlns:a16="http://schemas.microsoft.com/office/drawing/2014/main" id="{50FAE742-4BF8-4F08-80B1-64C005FBB421}"/>
                </a:ext>
              </a:extLst>
            </p:cNvPr>
            <p:cNvSpPr/>
            <p:nvPr/>
          </p:nvSpPr>
          <p:spPr>
            <a:xfrm>
              <a:off x="39378585" y="29361444"/>
              <a:ext cx="250525" cy="92333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神奈川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</TotalTime>
  <Words>158</Words>
  <Application>Microsoft Office PowerPoint</Application>
  <PresentationFormat>A3 297x420 mm</PresentationFormat>
  <Paragraphs>126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map057_甲信地方の市区町村地図</dc:title>
  <dc:subject>map057_甲信地方の市区町村地図</dc:subject>
  <dc:creator>でじけろお</dc:creator>
  <cp:revision>1</cp:revision>
  <dcterms:created xsi:type="dcterms:W3CDTF">2018-05-20T00:31:01Z</dcterms:created>
  <dcterms:modified xsi:type="dcterms:W3CDTF">2022-02-12T11:18:21Z</dcterms:modified>
  <cp:version>1</cp:version>
</cp:coreProperties>
</file>